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38404800" cy="29260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19" d="100"/>
          <a:sy n="19" d="100"/>
        </p:scale>
        <p:origin x="-1148" y="-52"/>
      </p:cViewPr>
      <p:guideLst>
        <p:guide orient="horz" pos="9216"/>
        <p:guide pos="12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39D445-099C-4365-9701-A544DB4E1016}" type="datetimeFigureOut">
              <a:rPr lang="en-US" smtClean="0"/>
              <a:t>4/7/2017</a:t>
            </a:fld>
            <a:endParaRPr lang="en-US"/>
          </a:p>
        </p:txBody>
      </p:sp>
      <p:sp>
        <p:nvSpPr>
          <p:cNvPr id="4" name="Slide Image Placeholder 3"/>
          <p:cNvSpPr>
            <a:spLocks noGrp="1" noRot="1" noChangeAspect="1"/>
          </p:cNvSpPr>
          <p:nvPr>
            <p:ph type="sldImg" idx="2"/>
          </p:nvPr>
        </p:nvSpPr>
        <p:spPr>
          <a:xfrm>
            <a:off x="1403350" y="1143000"/>
            <a:ext cx="40513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C57DAE-5428-4D52-ACB4-10E9CE13028B}" type="slidenum">
              <a:rPr lang="en-US" smtClean="0"/>
              <a:t>‹#›</a:t>
            </a:fld>
            <a:endParaRPr lang="en-US"/>
          </a:p>
        </p:txBody>
      </p:sp>
    </p:spTree>
    <p:extLst>
      <p:ext uri="{BB962C8B-B14F-4D97-AF65-F5344CB8AC3E}">
        <p14:creationId xmlns:p14="http://schemas.microsoft.com/office/powerpoint/2010/main" val="3044045111"/>
      </p:ext>
    </p:extLst>
  </p:cSld>
  <p:clrMap bg1="lt1" tx1="dk1" bg2="lt2" tx2="dk2" accent1="accent1" accent2="accent2" accent3="accent3" accent4="accent4" accent5="accent5" accent6="accent6" hlink="hlink" folHlink="folHlink"/>
  <p:notesStyle>
    <a:lvl1pPr marL="0" algn="l" defTabSz="3865145" rtl="0" eaLnBrk="1" latinLnBrk="0" hangingPunct="1">
      <a:defRPr sz="5074" kern="1200">
        <a:solidFill>
          <a:schemeClr val="tx1"/>
        </a:solidFill>
        <a:latin typeface="+mn-lt"/>
        <a:ea typeface="+mn-ea"/>
        <a:cs typeface="+mn-cs"/>
      </a:defRPr>
    </a:lvl1pPr>
    <a:lvl2pPr marL="1932572" algn="l" defTabSz="3865145" rtl="0" eaLnBrk="1" latinLnBrk="0" hangingPunct="1">
      <a:defRPr sz="5074" kern="1200">
        <a:solidFill>
          <a:schemeClr val="tx1"/>
        </a:solidFill>
        <a:latin typeface="+mn-lt"/>
        <a:ea typeface="+mn-ea"/>
        <a:cs typeface="+mn-cs"/>
      </a:defRPr>
    </a:lvl2pPr>
    <a:lvl3pPr marL="3865145" algn="l" defTabSz="3865145" rtl="0" eaLnBrk="1" latinLnBrk="0" hangingPunct="1">
      <a:defRPr sz="5074" kern="1200">
        <a:solidFill>
          <a:schemeClr val="tx1"/>
        </a:solidFill>
        <a:latin typeface="+mn-lt"/>
        <a:ea typeface="+mn-ea"/>
        <a:cs typeface="+mn-cs"/>
      </a:defRPr>
    </a:lvl3pPr>
    <a:lvl4pPr marL="5797713" algn="l" defTabSz="3865145" rtl="0" eaLnBrk="1" latinLnBrk="0" hangingPunct="1">
      <a:defRPr sz="5074" kern="1200">
        <a:solidFill>
          <a:schemeClr val="tx1"/>
        </a:solidFill>
        <a:latin typeface="+mn-lt"/>
        <a:ea typeface="+mn-ea"/>
        <a:cs typeface="+mn-cs"/>
      </a:defRPr>
    </a:lvl4pPr>
    <a:lvl5pPr marL="7730286" algn="l" defTabSz="3865145" rtl="0" eaLnBrk="1" latinLnBrk="0" hangingPunct="1">
      <a:defRPr sz="5074" kern="1200">
        <a:solidFill>
          <a:schemeClr val="tx1"/>
        </a:solidFill>
        <a:latin typeface="+mn-lt"/>
        <a:ea typeface="+mn-ea"/>
        <a:cs typeface="+mn-cs"/>
      </a:defRPr>
    </a:lvl5pPr>
    <a:lvl6pPr marL="9662858" algn="l" defTabSz="3865145" rtl="0" eaLnBrk="1" latinLnBrk="0" hangingPunct="1">
      <a:defRPr sz="5074" kern="1200">
        <a:solidFill>
          <a:schemeClr val="tx1"/>
        </a:solidFill>
        <a:latin typeface="+mn-lt"/>
        <a:ea typeface="+mn-ea"/>
        <a:cs typeface="+mn-cs"/>
      </a:defRPr>
    </a:lvl6pPr>
    <a:lvl7pPr marL="11595431" algn="l" defTabSz="3865145" rtl="0" eaLnBrk="1" latinLnBrk="0" hangingPunct="1">
      <a:defRPr sz="5074" kern="1200">
        <a:solidFill>
          <a:schemeClr val="tx1"/>
        </a:solidFill>
        <a:latin typeface="+mn-lt"/>
        <a:ea typeface="+mn-ea"/>
        <a:cs typeface="+mn-cs"/>
      </a:defRPr>
    </a:lvl7pPr>
    <a:lvl8pPr marL="13528003" algn="l" defTabSz="3865145" rtl="0" eaLnBrk="1" latinLnBrk="0" hangingPunct="1">
      <a:defRPr sz="5074" kern="1200">
        <a:solidFill>
          <a:schemeClr val="tx1"/>
        </a:solidFill>
        <a:latin typeface="+mn-lt"/>
        <a:ea typeface="+mn-ea"/>
        <a:cs typeface="+mn-cs"/>
      </a:defRPr>
    </a:lvl8pPr>
    <a:lvl9pPr marL="15460572" algn="l" defTabSz="3865145" rtl="0" eaLnBrk="1" latinLnBrk="0" hangingPunct="1">
      <a:defRPr sz="507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26930" y="4093071"/>
            <a:ext cx="24195112" cy="10973402"/>
          </a:xfrm>
        </p:spPr>
        <p:txBody>
          <a:bodyPr bIns="0" anchor="b">
            <a:normAutofit/>
          </a:bodyPr>
          <a:lstStyle>
            <a:lvl1pPr algn="l">
              <a:defRPr sz="22680"/>
            </a:lvl1pPr>
          </a:lstStyle>
          <a:p>
            <a:r>
              <a:rPr lang="en-US"/>
              <a:t>Click to edit Master title style</a:t>
            </a:r>
            <a:endParaRPr lang="en-US" dirty="0"/>
          </a:p>
        </p:txBody>
      </p:sp>
      <p:sp>
        <p:nvSpPr>
          <p:cNvPr id="3" name="Subtitle 2"/>
          <p:cNvSpPr>
            <a:spLocks noGrp="1"/>
          </p:cNvSpPr>
          <p:nvPr>
            <p:ph type="subTitle" idx="1"/>
          </p:nvPr>
        </p:nvSpPr>
        <p:spPr>
          <a:xfrm>
            <a:off x="4726930" y="15066477"/>
            <a:ext cx="24195112" cy="4171183"/>
          </a:xfrm>
        </p:spPr>
        <p:txBody>
          <a:bodyPr tIns="91440" bIns="91440">
            <a:normAutofit/>
          </a:bodyPr>
          <a:lstStyle>
            <a:lvl1pPr marL="0" indent="0" algn="l">
              <a:buNone/>
              <a:defRPr sz="6720" b="0">
                <a:solidFill>
                  <a:schemeClr val="tx1"/>
                </a:solidFill>
              </a:defRPr>
            </a:lvl1pPr>
            <a:lvl2pPr marL="1440180" indent="0" algn="ctr">
              <a:buNone/>
              <a:defRPr sz="6300"/>
            </a:lvl2pPr>
            <a:lvl3pPr marL="2880360" indent="0" algn="ctr">
              <a:buNone/>
              <a:defRPr sz="5670"/>
            </a:lvl3pPr>
            <a:lvl4pPr marL="4320540" indent="0" algn="ctr">
              <a:buNone/>
              <a:defRPr sz="5040"/>
            </a:lvl4pPr>
            <a:lvl5pPr marL="5760720" indent="0" algn="ctr">
              <a:buNone/>
              <a:defRPr sz="5040"/>
            </a:lvl5pPr>
            <a:lvl6pPr marL="7200900" indent="0" algn="ctr">
              <a:buNone/>
              <a:defRPr sz="5040"/>
            </a:lvl6pPr>
            <a:lvl7pPr marL="8641080" indent="0" algn="ctr">
              <a:buNone/>
              <a:defRPr sz="5040"/>
            </a:lvl7pPr>
            <a:lvl8pPr marL="10081260" indent="0" algn="ctr">
              <a:buNone/>
              <a:defRPr sz="5040"/>
            </a:lvl8pPr>
            <a:lvl9pPr marL="11521440" indent="0" algn="ctr">
              <a:buNone/>
              <a:defRPr sz="50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45BB877-7231-41A4-BFA8-EBE498CC597D}" type="datetimeFigureOut">
              <a:rPr lang="en-US" smtClean="0"/>
              <a:t>4/7/2017</a:t>
            </a:fld>
            <a:endParaRPr lang="en-US"/>
          </a:p>
        </p:txBody>
      </p:sp>
      <p:sp>
        <p:nvSpPr>
          <p:cNvPr id="5" name="Footer Placeholder 4"/>
          <p:cNvSpPr>
            <a:spLocks noGrp="1"/>
          </p:cNvSpPr>
          <p:nvPr>
            <p:ph type="ftr" sz="quarter" idx="11"/>
          </p:nvPr>
        </p:nvSpPr>
        <p:spPr>
          <a:xfrm>
            <a:off x="4726928" y="1405049"/>
            <a:ext cx="14247005" cy="1319258"/>
          </a:xfrm>
        </p:spPr>
        <p:txBody>
          <a:bodyPr/>
          <a:lstStyle/>
          <a:p>
            <a:endParaRPr lang="en-US"/>
          </a:p>
        </p:txBody>
      </p:sp>
      <p:sp>
        <p:nvSpPr>
          <p:cNvPr id="6" name="Slide Number Placeholder 5"/>
          <p:cNvSpPr>
            <a:spLocks noGrp="1"/>
          </p:cNvSpPr>
          <p:nvPr>
            <p:ph type="sldNum" sz="quarter" idx="12"/>
          </p:nvPr>
        </p:nvSpPr>
        <p:spPr>
          <a:xfrm>
            <a:off x="28922042" y="562048"/>
            <a:ext cx="3368421" cy="2148599"/>
          </a:xfrm>
        </p:spPr>
        <p:txBody>
          <a:bodyPr/>
          <a:lstStyle/>
          <a:p>
            <a:fld id="{C068CEFF-62A7-412E-B102-06BC80126F4A}"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2636986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5BB877-7231-41A4-BFA8-EBE498CC597D}"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8CEFF-62A7-412E-B102-06BC80126F4A}" type="slidenum">
              <a:rPr lang="en-US" smtClean="0"/>
              <a:t>‹#›</a:t>
            </a:fld>
            <a:endParaRPr lang="en-US"/>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1549680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663080" y="3397540"/>
            <a:ext cx="4632713" cy="1989361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670024" y="3397540"/>
            <a:ext cx="22264599" cy="198936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5BB877-7231-41A4-BFA8-EBE498CC597D}"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8CEFF-62A7-412E-B102-06BC80126F4A}"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23387190" y="13019769"/>
            <a:ext cx="19897344" cy="652882"/>
          </a:xfrm>
          <a:prstGeom prst="rect">
            <a:avLst/>
          </a:prstGeom>
          <a:noFill/>
          <a:ln>
            <a:noFill/>
          </a:ln>
        </p:spPr>
      </p:pic>
    </p:spTree>
    <p:extLst>
      <p:ext uri="{BB962C8B-B14F-4D97-AF65-F5344CB8AC3E}">
        <p14:creationId xmlns:p14="http://schemas.microsoft.com/office/powerpoint/2010/main" val="1260552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5BB877-7231-41A4-BFA8-EBE498CC597D}"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8CEFF-62A7-412E-B102-06BC80126F4A}" type="slidenum">
              <a:rPr lang="en-US" smtClean="0"/>
              <a:t>‹#›</a:t>
            </a:fld>
            <a:endParaRPr lang="en-US"/>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424256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726928" y="7492821"/>
            <a:ext cx="24209396" cy="8746948"/>
          </a:xfrm>
        </p:spPr>
        <p:txBody>
          <a:bodyPr anchor="b">
            <a:normAutofit/>
          </a:bodyPr>
          <a:lstStyle>
            <a:lvl1pPr algn="l">
              <a:defRPr sz="13440"/>
            </a:lvl1pPr>
          </a:lstStyle>
          <a:p>
            <a:r>
              <a:rPr lang="en-US"/>
              <a:t>Click to edit Master title style</a:t>
            </a:r>
            <a:endParaRPr lang="en-US" dirty="0"/>
          </a:p>
        </p:txBody>
      </p:sp>
      <p:sp>
        <p:nvSpPr>
          <p:cNvPr id="3" name="Text Placeholder 2"/>
          <p:cNvSpPr>
            <a:spLocks noGrp="1"/>
          </p:cNvSpPr>
          <p:nvPr>
            <p:ph type="body" idx="1"/>
          </p:nvPr>
        </p:nvSpPr>
        <p:spPr>
          <a:xfrm>
            <a:off x="4726932" y="16239772"/>
            <a:ext cx="24209396" cy="4321830"/>
          </a:xfrm>
        </p:spPr>
        <p:txBody>
          <a:bodyPr tIns="91440">
            <a:normAutofit/>
          </a:bodyPr>
          <a:lstStyle>
            <a:lvl1pPr marL="0" indent="0" algn="l">
              <a:buNone/>
              <a:defRPr sz="8400">
                <a:solidFill>
                  <a:schemeClr val="tx1"/>
                </a:solidFill>
              </a:defRPr>
            </a:lvl1pPr>
            <a:lvl2pPr marL="1440180" indent="0">
              <a:buNone/>
              <a:defRPr sz="6300">
                <a:solidFill>
                  <a:schemeClr val="tx1">
                    <a:tint val="75000"/>
                  </a:schemeClr>
                </a:solidFill>
              </a:defRPr>
            </a:lvl2pPr>
            <a:lvl3pPr marL="2880360" indent="0">
              <a:buNone/>
              <a:defRPr sz="5670">
                <a:solidFill>
                  <a:schemeClr val="tx1">
                    <a:tint val="75000"/>
                  </a:schemeClr>
                </a:solidFill>
              </a:defRPr>
            </a:lvl3pPr>
            <a:lvl4pPr marL="4320540" indent="0">
              <a:buNone/>
              <a:defRPr sz="5040">
                <a:solidFill>
                  <a:schemeClr val="tx1">
                    <a:tint val="75000"/>
                  </a:schemeClr>
                </a:solidFill>
              </a:defRPr>
            </a:lvl4pPr>
            <a:lvl5pPr marL="5760720" indent="0">
              <a:buNone/>
              <a:defRPr sz="5040">
                <a:solidFill>
                  <a:schemeClr val="tx1">
                    <a:tint val="75000"/>
                  </a:schemeClr>
                </a:solidFill>
              </a:defRPr>
            </a:lvl5pPr>
            <a:lvl6pPr marL="7200900" indent="0">
              <a:buNone/>
              <a:defRPr sz="5040">
                <a:solidFill>
                  <a:schemeClr val="tx1">
                    <a:tint val="75000"/>
                  </a:schemeClr>
                </a:solidFill>
              </a:defRPr>
            </a:lvl6pPr>
            <a:lvl7pPr marL="8641080" indent="0">
              <a:buNone/>
              <a:defRPr sz="5040">
                <a:solidFill>
                  <a:schemeClr val="tx1">
                    <a:tint val="75000"/>
                  </a:schemeClr>
                </a:solidFill>
              </a:defRPr>
            </a:lvl7pPr>
            <a:lvl8pPr marL="10081260" indent="0">
              <a:buNone/>
              <a:defRPr sz="5040">
                <a:solidFill>
                  <a:schemeClr val="tx1">
                    <a:tint val="75000"/>
                  </a:schemeClr>
                </a:solidFill>
              </a:defRPr>
            </a:lvl8pPr>
            <a:lvl9pPr marL="11521440" indent="0">
              <a:buNone/>
              <a:defRPr sz="50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45BB877-7231-41A4-BFA8-EBE498CC597D}"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8CEFF-62A7-412E-B102-06BC80126F4A}"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1523282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726930" y="4093075"/>
            <a:ext cx="27568863" cy="44548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726930" y="9269538"/>
            <a:ext cx="13128658" cy="1399017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168053" y="9269540"/>
            <a:ext cx="13127738" cy="139901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5BB877-7231-41A4-BFA8-EBE498CC597D}" type="datetimeFigureOut">
              <a:rPr lang="en-US" smtClean="0"/>
              <a:t>4/7/2017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8CEFF-62A7-412E-B102-06BC80126F4A}"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876217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40338" y="4095586"/>
            <a:ext cx="27599645" cy="445696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696150" y="9254803"/>
            <a:ext cx="13128217" cy="3421623"/>
          </a:xfrm>
        </p:spPr>
        <p:txBody>
          <a:bodyPr anchor="b">
            <a:normAutofit/>
          </a:bodyPr>
          <a:lstStyle>
            <a:lvl1pPr marL="0" indent="0">
              <a:lnSpc>
                <a:spcPct val="100000"/>
              </a:lnSpc>
              <a:buNone/>
              <a:defRPr sz="9240" b="0" cap="none" baseline="0">
                <a:solidFill>
                  <a:schemeClr val="accent1"/>
                </a:solidFill>
              </a:defRPr>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a:t>Edit Master text styles</a:t>
            </a:r>
          </a:p>
        </p:txBody>
      </p:sp>
      <p:sp>
        <p:nvSpPr>
          <p:cNvPr id="4" name="Content Placeholder 3"/>
          <p:cNvSpPr>
            <a:spLocks noGrp="1"/>
          </p:cNvSpPr>
          <p:nvPr>
            <p:ph sz="half" idx="2"/>
          </p:nvPr>
        </p:nvSpPr>
        <p:spPr>
          <a:xfrm>
            <a:off x="4696150" y="12688277"/>
            <a:ext cx="13128217" cy="1063109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168053" y="9269540"/>
            <a:ext cx="13127738" cy="3422878"/>
          </a:xfrm>
        </p:spPr>
        <p:txBody>
          <a:bodyPr anchor="b">
            <a:normAutofit/>
          </a:bodyPr>
          <a:lstStyle>
            <a:lvl1pPr marL="0" indent="0">
              <a:lnSpc>
                <a:spcPct val="100000"/>
              </a:lnSpc>
              <a:buNone/>
              <a:defRPr sz="9240" b="0" cap="none" baseline="0">
                <a:solidFill>
                  <a:schemeClr val="accent1"/>
                </a:solidFill>
              </a:defRPr>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a:t>Edit Master text styles</a:t>
            </a:r>
          </a:p>
        </p:txBody>
      </p:sp>
      <p:sp>
        <p:nvSpPr>
          <p:cNvPr id="6" name="Content Placeholder 5"/>
          <p:cNvSpPr>
            <a:spLocks noGrp="1"/>
          </p:cNvSpPr>
          <p:nvPr>
            <p:ph sz="quarter" idx="4"/>
          </p:nvPr>
        </p:nvSpPr>
        <p:spPr>
          <a:xfrm>
            <a:off x="19168053" y="12676418"/>
            <a:ext cx="13127738" cy="106026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5BB877-7231-41A4-BFA8-EBE498CC597D}" type="datetimeFigureOut">
              <a:rPr lang="en-US" smtClean="0"/>
              <a:t>4/7/2017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68CEFF-62A7-412E-B102-06BC80126F4A}" type="slidenum">
              <a:rPr lang="en-US" smtClean="0"/>
              <a:t>‹#›</a:t>
            </a:fld>
            <a:endParaRPr lang="en-US"/>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76587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5BB877-7231-41A4-BFA8-EBE498CC597D}" type="datetimeFigureOut">
              <a:rPr lang="en-US" smtClean="0"/>
              <a:t>4/7/2017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68CEFF-62A7-412E-B102-06BC80126F4A}" type="slidenum">
              <a:rPr lang="en-US" smtClean="0"/>
              <a:t>‹#›</a:t>
            </a:fld>
            <a:endParaRPr lang="en-US"/>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2943253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BB877-7231-41A4-BFA8-EBE498CC597D}" type="datetimeFigureOut">
              <a:rPr lang="en-US" smtClean="0"/>
              <a:t>4/7/2017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68CEFF-62A7-412E-B102-06BC80126F4A}" type="slidenum">
              <a:rPr lang="en-US" smtClean="0"/>
              <a:t>‹#›</a:t>
            </a:fld>
            <a:endParaRPr lang="en-US"/>
          </a:p>
        </p:txBody>
      </p:sp>
    </p:spTree>
    <p:extLst>
      <p:ext uri="{BB962C8B-B14F-4D97-AF65-F5344CB8AC3E}">
        <p14:creationId xmlns:p14="http://schemas.microsoft.com/office/powerpoint/2010/main" val="162967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0972" y="4093071"/>
            <a:ext cx="10188990" cy="9566084"/>
          </a:xfrm>
        </p:spPr>
        <p:txBody>
          <a:bodyPr anchor="b">
            <a:normAutofit/>
          </a:bodyPr>
          <a:lstStyle>
            <a:lvl1pPr algn="l">
              <a:defRPr sz="10080"/>
            </a:lvl1pPr>
          </a:lstStyle>
          <a:p>
            <a:r>
              <a:rPr lang="en-US"/>
              <a:t>Click to edit Master title style</a:t>
            </a:r>
            <a:endParaRPr lang="en-US" dirty="0"/>
          </a:p>
        </p:txBody>
      </p:sp>
      <p:sp>
        <p:nvSpPr>
          <p:cNvPr id="3" name="Content Placeholder 2"/>
          <p:cNvSpPr>
            <a:spLocks noGrp="1"/>
          </p:cNvSpPr>
          <p:nvPr>
            <p:ph idx="1"/>
          </p:nvPr>
        </p:nvSpPr>
        <p:spPr>
          <a:xfrm>
            <a:off x="16211483" y="4099797"/>
            <a:ext cx="16078348" cy="1918681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0974" y="13676768"/>
            <a:ext cx="10194950" cy="9592239"/>
          </a:xfrm>
        </p:spPr>
        <p:txBody>
          <a:bodyPr>
            <a:normAutofit/>
          </a:bodyPr>
          <a:lstStyle>
            <a:lvl1pPr marL="0" indent="0" algn="l">
              <a:buNone/>
              <a:defRPr sz="6720"/>
            </a:lvl1pPr>
            <a:lvl2pPr marL="1440180" indent="0">
              <a:buNone/>
              <a:defRPr sz="4410"/>
            </a:lvl2pPr>
            <a:lvl3pPr marL="2880360" indent="0">
              <a:buNone/>
              <a:defRPr sz="3780"/>
            </a:lvl3pPr>
            <a:lvl4pPr marL="4320540" indent="0">
              <a:buNone/>
              <a:defRPr sz="3150"/>
            </a:lvl4pPr>
            <a:lvl5pPr marL="5760720" indent="0">
              <a:buNone/>
              <a:defRPr sz="3150"/>
            </a:lvl5pPr>
            <a:lvl6pPr marL="7200900" indent="0">
              <a:buNone/>
              <a:defRPr sz="3150"/>
            </a:lvl6pPr>
            <a:lvl7pPr marL="8641080" indent="0">
              <a:buNone/>
              <a:defRPr sz="3150"/>
            </a:lvl7pPr>
            <a:lvl8pPr marL="10081260" indent="0">
              <a:buNone/>
              <a:defRPr sz="3150"/>
            </a:lvl8pPr>
            <a:lvl9pPr marL="11521440" indent="0">
              <a:buNone/>
              <a:defRPr sz="3150"/>
            </a:lvl9pPr>
          </a:lstStyle>
          <a:p>
            <a:pPr lvl="0"/>
            <a:r>
              <a:rPr lang="en-US"/>
              <a:t>Edit Master text styles</a:t>
            </a:r>
          </a:p>
        </p:txBody>
      </p:sp>
      <p:sp>
        <p:nvSpPr>
          <p:cNvPr id="5" name="Date Placeholder 4"/>
          <p:cNvSpPr>
            <a:spLocks noGrp="1"/>
          </p:cNvSpPr>
          <p:nvPr>
            <p:ph type="dt" sz="half" idx="10"/>
          </p:nvPr>
        </p:nvSpPr>
        <p:spPr/>
        <p:txBody>
          <a:bodyPr/>
          <a:lstStyle/>
          <a:p>
            <a:fld id="{B45BB877-7231-41A4-BFA8-EBE498CC597D}" type="datetimeFigureOut">
              <a:rPr lang="en-US" smtClean="0"/>
              <a:t>4/7/2017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8CEFF-62A7-412E-B102-06BC80126F4A}"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4726932" y="2745446"/>
            <a:ext cx="27613051" cy="663245"/>
          </a:xfrm>
          <a:prstGeom prst="rect">
            <a:avLst/>
          </a:prstGeom>
          <a:noFill/>
          <a:ln>
            <a:noFill/>
          </a:ln>
        </p:spPr>
      </p:pic>
    </p:spTree>
    <p:extLst>
      <p:ext uri="{BB962C8B-B14F-4D97-AF65-F5344CB8AC3E}">
        <p14:creationId xmlns:p14="http://schemas.microsoft.com/office/powerpoint/2010/main" val="2603377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20985307" y="2057265"/>
            <a:ext cx="14747825" cy="21969498"/>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4754724" y="4819253"/>
            <a:ext cx="14221897" cy="8185545"/>
          </a:xfrm>
        </p:spPr>
        <p:txBody>
          <a:bodyPr anchor="b">
            <a:normAutofit/>
          </a:bodyPr>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688537" y="4789519"/>
            <a:ext cx="9386992" cy="16496329"/>
          </a:xfrm>
          <a:solidFill>
            <a:schemeClr val="bg1">
              <a:lumMod val="85000"/>
            </a:schemeClr>
          </a:solidFill>
          <a:ln w="9525" cap="sq">
            <a:noFill/>
            <a:miter lim="800000"/>
          </a:ln>
          <a:effectLst/>
        </p:spPr>
        <p:txBody>
          <a:bodyPr anchor="t"/>
          <a:lstStyle>
            <a:lvl1pPr marL="0" indent="0" algn="ctr">
              <a:buNone/>
              <a:defRPr sz="10080"/>
            </a:lvl1pPr>
            <a:lvl2pPr marL="1440180" indent="0">
              <a:buNone/>
              <a:defRPr sz="8820"/>
            </a:lvl2pPr>
            <a:lvl3pPr marL="2880360" indent="0">
              <a:buNone/>
              <a:defRPr sz="7560"/>
            </a:lvl3pPr>
            <a:lvl4pPr marL="4320540" indent="0">
              <a:buNone/>
              <a:defRPr sz="6300"/>
            </a:lvl4pPr>
            <a:lvl5pPr marL="5760720" indent="0">
              <a:buNone/>
              <a:defRPr sz="6300"/>
            </a:lvl5pPr>
            <a:lvl6pPr marL="7200900" indent="0">
              <a:buNone/>
              <a:defRPr sz="6300"/>
            </a:lvl6pPr>
            <a:lvl7pPr marL="8641080" indent="0">
              <a:buNone/>
              <a:defRPr sz="6300"/>
            </a:lvl7pPr>
            <a:lvl8pPr marL="10081260" indent="0">
              <a:buNone/>
              <a:defRPr sz="6300"/>
            </a:lvl8pPr>
            <a:lvl9pPr marL="11521440" indent="0">
              <a:buNone/>
              <a:defRPr sz="6300"/>
            </a:lvl9pPr>
          </a:lstStyle>
          <a:p>
            <a:r>
              <a:rPr lang="en-US"/>
              <a:t>Click icon to add picture</a:t>
            </a:r>
            <a:endParaRPr lang="en-US" dirty="0"/>
          </a:p>
        </p:txBody>
      </p:sp>
      <p:sp>
        <p:nvSpPr>
          <p:cNvPr id="4" name="Text Placeholder 3"/>
          <p:cNvSpPr>
            <a:spLocks noGrp="1"/>
          </p:cNvSpPr>
          <p:nvPr>
            <p:ph type="body" sz="half" idx="2"/>
          </p:nvPr>
        </p:nvSpPr>
        <p:spPr>
          <a:xfrm>
            <a:off x="4751966" y="13043908"/>
            <a:ext cx="14241431" cy="8928290"/>
          </a:xfrm>
        </p:spPr>
        <p:txBody>
          <a:bodyPr>
            <a:normAutofit/>
          </a:bodyPr>
          <a:lstStyle>
            <a:lvl1pPr marL="0" indent="0" algn="l">
              <a:buNone/>
              <a:defRPr sz="7560"/>
            </a:lvl1pPr>
            <a:lvl2pPr marL="1440180" indent="0">
              <a:buNone/>
              <a:defRPr sz="4410"/>
            </a:lvl2pPr>
            <a:lvl3pPr marL="2880360" indent="0">
              <a:buNone/>
              <a:defRPr sz="3780"/>
            </a:lvl3pPr>
            <a:lvl4pPr marL="4320540" indent="0">
              <a:buNone/>
              <a:defRPr sz="3150"/>
            </a:lvl4pPr>
            <a:lvl5pPr marL="5760720" indent="0">
              <a:buNone/>
              <a:defRPr sz="3150"/>
            </a:lvl5pPr>
            <a:lvl6pPr marL="7200900" indent="0">
              <a:buNone/>
              <a:defRPr sz="3150"/>
            </a:lvl6pPr>
            <a:lvl7pPr marL="8641080" indent="0">
              <a:buNone/>
              <a:defRPr sz="3150"/>
            </a:lvl7pPr>
            <a:lvl8pPr marL="10081260" indent="0">
              <a:buNone/>
              <a:defRPr sz="3150"/>
            </a:lvl8pPr>
            <a:lvl9pPr marL="11521440" indent="0">
              <a:buNone/>
              <a:defRPr sz="3150"/>
            </a:lvl9pPr>
          </a:lstStyle>
          <a:p>
            <a:pPr lvl="0"/>
            <a:r>
              <a:rPr lang="en-US"/>
              <a:t>Edit Master text styles</a:t>
            </a:r>
          </a:p>
        </p:txBody>
      </p:sp>
      <p:sp>
        <p:nvSpPr>
          <p:cNvPr id="5" name="Date Placeholder 4"/>
          <p:cNvSpPr>
            <a:spLocks noGrp="1"/>
          </p:cNvSpPr>
          <p:nvPr>
            <p:ph type="dt" sz="half" idx="10"/>
          </p:nvPr>
        </p:nvSpPr>
        <p:spPr>
          <a:xfrm>
            <a:off x="4723289" y="23338059"/>
            <a:ext cx="14254703" cy="1365858"/>
          </a:xfrm>
        </p:spPr>
        <p:txBody>
          <a:bodyPr/>
          <a:lstStyle>
            <a:lvl1pPr algn="l">
              <a:defRPr/>
            </a:lvl1pPr>
          </a:lstStyle>
          <a:p>
            <a:fld id="{B45BB877-7231-41A4-BFA8-EBE498CC597D}" type="datetimeFigureOut">
              <a:rPr lang="en-US" smtClean="0"/>
              <a:t>4/7/2017</a:t>
            </a:fld>
            <a:endParaRPr lang="en-US"/>
          </a:p>
        </p:txBody>
      </p:sp>
      <p:sp>
        <p:nvSpPr>
          <p:cNvPr id="6" name="Footer Placeholder 5"/>
          <p:cNvSpPr>
            <a:spLocks noGrp="1"/>
          </p:cNvSpPr>
          <p:nvPr>
            <p:ph type="ftr" sz="quarter" idx="11"/>
          </p:nvPr>
        </p:nvSpPr>
        <p:spPr>
          <a:xfrm>
            <a:off x="4726928" y="1359537"/>
            <a:ext cx="10924334" cy="1369306"/>
          </a:xfrm>
        </p:spPr>
        <p:txBody>
          <a:bodyPr/>
          <a:lstStyle/>
          <a:p>
            <a:endParaRPr lang="en-US"/>
          </a:p>
        </p:txBody>
      </p:sp>
      <p:sp>
        <p:nvSpPr>
          <p:cNvPr id="7" name="Slide Number Placeholder 6"/>
          <p:cNvSpPr>
            <a:spLocks noGrp="1"/>
          </p:cNvSpPr>
          <p:nvPr>
            <p:ph type="sldNum" sz="quarter" idx="12"/>
          </p:nvPr>
        </p:nvSpPr>
        <p:spPr>
          <a:xfrm>
            <a:off x="15651262" y="562048"/>
            <a:ext cx="3342133" cy="2148599"/>
          </a:xfrm>
        </p:spPr>
        <p:txBody>
          <a:bodyPr/>
          <a:lstStyle/>
          <a:p>
            <a:fld id="{C068CEFF-62A7-412E-B102-06BC80126F4A}" type="slidenum">
              <a:rPr lang="en-US" smtClean="0"/>
              <a:t>‹#›</a:t>
            </a:fld>
            <a:endParaRPr lang="en-US"/>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4726932" y="2745446"/>
            <a:ext cx="14248181" cy="663245"/>
          </a:xfrm>
          <a:prstGeom prst="rect">
            <a:avLst/>
          </a:prstGeom>
          <a:noFill/>
          <a:ln>
            <a:noFill/>
          </a:ln>
        </p:spPr>
      </p:pic>
    </p:spTree>
    <p:extLst>
      <p:ext uri="{BB962C8B-B14F-4D97-AF65-F5344CB8AC3E}">
        <p14:creationId xmlns:p14="http://schemas.microsoft.com/office/powerpoint/2010/main" val="104947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26111377"/>
            <a:ext cx="38404800" cy="3169920"/>
          </a:xfrm>
          <a:prstGeom prst="rect">
            <a:avLst/>
          </a:prstGeom>
        </p:spPr>
      </p:pic>
      <p:sp>
        <p:nvSpPr>
          <p:cNvPr id="12" name="Rectangle 11"/>
          <p:cNvSpPr/>
          <p:nvPr/>
        </p:nvSpPr>
        <p:spPr>
          <a:xfrm>
            <a:off x="0" y="2000081"/>
            <a:ext cx="38404800" cy="24093969"/>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26116288"/>
            <a:ext cx="384048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4740475" y="4079669"/>
            <a:ext cx="27599641" cy="447673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4740475" y="9247512"/>
            <a:ext cx="27599641" cy="14031509"/>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8989498" y="1409583"/>
            <a:ext cx="9946826" cy="1301069"/>
          </a:xfrm>
          <a:prstGeom prst="rect">
            <a:avLst/>
          </a:prstGeom>
        </p:spPr>
        <p:txBody>
          <a:bodyPr vert="horz" lIns="91440" tIns="45720" rIns="91440" bIns="45720" rtlCol="0" anchor="ctr"/>
          <a:lstStyle>
            <a:lvl1pPr algn="r">
              <a:defRPr sz="4200">
                <a:solidFill>
                  <a:schemeClr val="tx1">
                    <a:tint val="75000"/>
                  </a:schemeClr>
                </a:solidFill>
              </a:defRPr>
            </a:lvl1pPr>
          </a:lstStyle>
          <a:p>
            <a:fld id="{B45BB877-7231-41A4-BFA8-EBE498CC597D}" type="datetimeFigureOut">
              <a:rPr lang="en-US" smtClean="0"/>
              <a:t>4/7/2017</a:t>
            </a:fld>
            <a:endParaRPr lang="en-US"/>
          </a:p>
        </p:txBody>
      </p:sp>
      <p:sp>
        <p:nvSpPr>
          <p:cNvPr id="5" name="Footer Placeholder 4"/>
          <p:cNvSpPr>
            <a:spLocks noGrp="1"/>
          </p:cNvSpPr>
          <p:nvPr>
            <p:ph type="ftr" sz="quarter" idx="3"/>
          </p:nvPr>
        </p:nvSpPr>
        <p:spPr>
          <a:xfrm>
            <a:off x="4740473" y="1405049"/>
            <a:ext cx="14231692" cy="1319258"/>
          </a:xfrm>
          <a:prstGeom prst="rect">
            <a:avLst/>
          </a:prstGeom>
        </p:spPr>
        <p:txBody>
          <a:bodyPr vert="horz" lIns="91440" tIns="45720" rIns="91440" bIns="45720" rtlCol="0" anchor="ctr"/>
          <a:lstStyle>
            <a:lvl1pPr algn="l">
              <a:defRPr sz="4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953658" y="562048"/>
            <a:ext cx="3342133" cy="2148599"/>
          </a:xfrm>
          <a:prstGeom prst="rect">
            <a:avLst/>
          </a:prstGeom>
        </p:spPr>
        <p:txBody>
          <a:bodyPr vert="horz" lIns="91440" tIns="45720" rIns="91440" bIns="45720" rtlCol="0" anchor="t"/>
          <a:lstStyle>
            <a:lvl1pPr algn="r">
              <a:defRPr sz="11760">
                <a:solidFill>
                  <a:schemeClr val="accent1"/>
                </a:solidFill>
              </a:defRPr>
            </a:lvl1pPr>
          </a:lstStyle>
          <a:p>
            <a:fld id="{C068CEFF-62A7-412E-B102-06BC80126F4A}" type="slidenum">
              <a:rPr lang="en-US" smtClean="0"/>
              <a:t>‹#›</a:t>
            </a:fld>
            <a:endParaRPr lang="en-US"/>
          </a:p>
        </p:txBody>
      </p:sp>
    </p:spTree>
    <p:extLst>
      <p:ext uri="{BB962C8B-B14F-4D97-AF65-F5344CB8AC3E}">
        <p14:creationId xmlns:p14="http://schemas.microsoft.com/office/powerpoint/2010/main" val="2932181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2880360" rtl="0" eaLnBrk="1" latinLnBrk="0" hangingPunct="1">
        <a:lnSpc>
          <a:spcPct val="90000"/>
        </a:lnSpc>
        <a:spcBef>
          <a:spcPct val="0"/>
        </a:spcBef>
        <a:buNone/>
        <a:defRPr sz="13440" b="0" i="0" kern="1200" cap="none">
          <a:solidFill>
            <a:schemeClr val="tx1"/>
          </a:solidFill>
          <a:effectLst/>
          <a:latin typeface="+mj-lt"/>
          <a:ea typeface="+mj-ea"/>
          <a:cs typeface="+mj-cs"/>
        </a:defRPr>
      </a:lvl1pPr>
    </p:titleStyle>
    <p:bodyStyle>
      <a:lvl1pPr marL="960120" indent="-960120" algn="l" defTabSz="2880360" rtl="0" eaLnBrk="1" latinLnBrk="0" hangingPunct="1">
        <a:lnSpc>
          <a:spcPct val="120000"/>
        </a:lnSpc>
        <a:spcBef>
          <a:spcPts val="4200"/>
        </a:spcBef>
        <a:buClr>
          <a:schemeClr val="accent1"/>
        </a:buClr>
        <a:buSzPct val="100000"/>
        <a:buFont typeface="Arial" panose="020B0604020202020204" pitchFamily="34" charset="0"/>
        <a:buChar char="•"/>
        <a:defRPr sz="8400" kern="1200" cap="none">
          <a:solidFill>
            <a:schemeClr val="tx1"/>
          </a:solidFill>
          <a:effectLst/>
          <a:latin typeface="+mn-lt"/>
          <a:ea typeface="+mn-ea"/>
          <a:cs typeface="+mn-cs"/>
        </a:defRPr>
      </a:lvl1pPr>
      <a:lvl2pPr marL="2880360" indent="-960120" algn="l" defTabSz="2880360" rtl="0" eaLnBrk="1" latinLnBrk="0" hangingPunct="1">
        <a:lnSpc>
          <a:spcPct val="120000"/>
        </a:lnSpc>
        <a:spcBef>
          <a:spcPts val="2100"/>
        </a:spcBef>
        <a:buClr>
          <a:schemeClr val="accent1"/>
        </a:buClr>
        <a:buSzPct val="100000"/>
        <a:buFont typeface="Arial" panose="020B0604020202020204" pitchFamily="34" charset="0"/>
        <a:buChar char="•"/>
        <a:defRPr sz="6720" kern="1200" cap="none" baseline="0">
          <a:solidFill>
            <a:schemeClr val="tx1"/>
          </a:solidFill>
          <a:effectLst/>
          <a:latin typeface="+mn-lt"/>
          <a:ea typeface="+mn-ea"/>
          <a:cs typeface="+mn-cs"/>
        </a:defRPr>
      </a:lvl2pPr>
      <a:lvl3pPr marL="4800600" indent="-960120" algn="l" defTabSz="2880360" rtl="0" eaLnBrk="1" latinLnBrk="0" hangingPunct="1">
        <a:lnSpc>
          <a:spcPct val="120000"/>
        </a:lnSpc>
        <a:spcBef>
          <a:spcPts val="2100"/>
        </a:spcBef>
        <a:buClr>
          <a:schemeClr val="accent1"/>
        </a:buClr>
        <a:buSzPct val="100000"/>
        <a:buFont typeface="Arial" panose="020B0604020202020204" pitchFamily="34" charset="0"/>
        <a:buChar char="•"/>
        <a:defRPr sz="6720" kern="1200" cap="none">
          <a:solidFill>
            <a:schemeClr val="tx1"/>
          </a:solidFill>
          <a:effectLst/>
          <a:latin typeface="+mn-lt"/>
          <a:ea typeface="+mn-ea"/>
          <a:cs typeface="+mn-cs"/>
        </a:defRPr>
      </a:lvl3pPr>
      <a:lvl4pPr marL="6720840" indent="-960120" algn="l" defTabSz="2880360" rtl="0" eaLnBrk="1" latinLnBrk="0" hangingPunct="1">
        <a:lnSpc>
          <a:spcPct val="120000"/>
        </a:lnSpc>
        <a:spcBef>
          <a:spcPts val="2100"/>
        </a:spcBef>
        <a:buClr>
          <a:schemeClr val="accent1"/>
        </a:buClr>
        <a:buSzPct val="100000"/>
        <a:buFont typeface="Arial" panose="020B0604020202020204" pitchFamily="34" charset="0"/>
        <a:buChar char="•"/>
        <a:defRPr sz="5880" kern="1200" cap="none" baseline="0">
          <a:solidFill>
            <a:schemeClr val="tx1"/>
          </a:solidFill>
          <a:effectLst/>
          <a:latin typeface="+mn-lt"/>
          <a:ea typeface="+mn-ea"/>
          <a:cs typeface="+mn-cs"/>
        </a:defRPr>
      </a:lvl4pPr>
      <a:lvl5pPr marL="8641080" indent="-960120" algn="l" defTabSz="2880360" rtl="0" eaLnBrk="1" latinLnBrk="0" hangingPunct="1">
        <a:lnSpc>
          <a:spcPct val="120000"/>
        </a:lnSpc>
        <a:spcBef>
          <a:spcPts val="2100"/>
        </a:spcBef>
        <a:buClr>
          <a:schemeClr val="accent1"/>
        </a:buClr>
        <a:buSzPct val="100000"/>
        <a:buFont typeface="Arial" panose="020B0604020202020204" pitchFamily="34" charset="0"/>
        <a:buChar char="•"/>
        <a:defRPr sz="5040" kern="1200" cap="none">
          <a:solidFill>
            <a:schemeClr val="tx1"/>
          </a:solidFill>
          <a:effectLst/>
          <a:latin typeface="+mn-lt"/>
          <a:ea typeface="+mn-ea"/>
          <a:cs typeface="+mn-cs"/>
        </a:defRPr>
      </a:lvl5pPr>
      <a:lvl6pPr marL="10561320" indent="-960120" algn="l" defTabSz="3840480" rtl="0" eaLnBrk="1" latinLnBrk="0" hangingPunct="1">
        <a:lnSpc>
          <a:spcPct val="120000"/>
        </a:lnSpc>
        <a:spcBef>
          <a:spcPts val="2100"/>
        </a:spcBef>
        <a:buClr>
          <a:schemeClr val="accent1"/>
        </a:buClr>
        <a:buSzPct val="100000"/>
        <a:buFont typeface="Arial" panose="020B0604020202020204" pitchFamily="34" charset="0"/>
        <a:buChar char="•"/>
        <a:defRPr sz="5040" kern="1200">
          <a:solidFill>
            <a:schemeClr val="tx1"/>
          </a:solidFill>
          <a:effectLst/>
          <a:latin typeface="+mn-lt"/>
          <a:ea typeface="+mn-ea"/>
          <a:cs typeface="+mn-cs"/>
        </a:defRPr>
      </a:lvl6pPr>
      <a:lvl7pPr marL="12481560" indent="-960120" algn="l" defTabSz="3840480" rtl="0" eaLnBrk="1" latinLnBrk="0" hangingPunct="1">
        <a:lnSpc>
          <a:spcPct val="120000"/>
        </a:lnSpc>
        <a:spcBef>
          <a:spcPts val="2100"/>
        </a:spcBef>
        <a:buClr>
          <a:schemeClr val="accent1"/>
        </a:buClr>
        <a:buSzPct val="100000"/>
        <a:buFont typeface="Arial" panose="020B0604020202020204" pitchFamily="34" charset="0"/>
        <a:buChar char="•"/>
        <a:defRPr sz="5040" kern="1200">
          <a:solidFill>
            <a:schemeClr val="tx1"/>
          </a:solidFill>
          <a:effectLst/>
          <a:latin typeface="+mn-lt"/>
          <a:ea typeface="+mn-ea"/>
          <a:cs typeface="+mn-cs"/>
        </a:defRPr>
      </a:lvl7pPr>
      <a:lvl8pPr marL="14401800" indent="-960120" algn="l" defTabSz="3840480" rtl="0" eaLnBrk="1" latinLnBrk="0" hangingPunct="1">
        <a:lnSpc>
          <a:spcPct val="120000"/>
        </a:lnSpc>
        <a:spcBef>
          <a:spcPts val="2100"/>
        </a:spcBef>
        <a:buClr>
          <a:schemeClr val="accent1"/>
        </a:buClr>
        <a:buSzPct val="100000"/>
        <a:buFont typeface="Arial" panose="020B0604020202020204" pitchFamily="34" charset="0"/>
        <a:buChar char="•"/>
        <a:defRPr sz="5040" kern="1200" baseline="0">
          <a:solidFill>
            <a:schemeClr val="tx1"/>
          </a:solidFill>
          <a:effectLst/>
          <a:latin typeface="+mn-lt"/>
          <a:ea typeface="+mn-ea"/>
          <a:cs typeface="+mn-cs"/>
        </a:defRPr>
      </a:lvl8pPr>
      <a:lvl9pPr marL="16322040" indent="-960120" algn="l" defTabSz="3840480" rtl="0" eaLnBrk="1" latinLnBrk="0" hangingPunct="1">
        <a:lnSpc>
          <a:spcPct val="120000"/>
        </a:lnSpc>
        <a:spcBef>
          <a:spcPts val="2100"/>
        </a:spcBef>
        <a:buClr>
          <a:schemeClr val="accent1"/>
        </a:buClr>
        <a:buSzPct val="100000"/>
        <a:buFont typeface="Arial" panose="020B0604020202020204" pitchFamily="34" charset="0"/>
        <a:buChar char="•"/>
        <a:defRPr sz="5040" kern="1200" baseline="0">
          <a:solidFill>
            <a:schemeClr val="tx1"/>
          </a:solidFill>
          <a:effectLst/>
          <a:latin typeface="+mn-lt"/>
          <a:ea typeface="+mn-ea"/>
          <a:cs typeface="+mn-cs"/>
        </a:defRPr>
      </a:lvl9pPr>
    </p:bodyStyle>
    <p:otherStyle>
      <a:defPPr>
        <a:defRPr lang="en-US"/>
      </a:defPPr>
      <a:lvl1pPr marL="0" algn="l" defTabSz="2880360" rtl="0" eaLnBrk="1" latinLnBrk="0" hangingPunct="1">
        <a:defRPr sz="5670" kern="1200">
          <a:solidFill>
            <a:schemeClr val="tx1"/>
          </a:solidFill>
          <a:latin typeface="+mn-lt"/>
          <a:ea typeface="+mn-ea"/>
          <a:cs typeface="+mn-cs"/>
        </a:defRPr>
      </a:lvl1pPr>
      <a:lvl2pPr marL="1440180" algn="l" defTabSz="2880360" rtl="0" eaLnBrk="1" latinLnBrk="0" hangingPunct="1">
        <a:defRPr sz="5670" kern="1200">
          <a:solidFill>
            <a:schemeClr val="tx1"/>
          </a:solidFill>
          <a:latin typeface="+mn-lt"/>
          <a:ea typeface="+mn-ea"/>
          <a:cs typeface="+mn-cs"/>
        </a:defRPr>
      </a:lvl2pPr>
      <a:lvl3pPr marL="2880360" algn="l" defTabSz="2880360" rtl="0" eaLnBrk="1" latinLnBrk="0" hangingPunct="1">
        <a:defRPr sz="5670" kern="1200">
          <a:solidFill>
            <a:schemeClr val="tx1"/>
          </a:solidFill>
          <a:latin typeface="+mn-lt"/>
          <a:ea typeface="+mn-ea"/>
          <a:cs typeface="+mn-cs"/>
        </a:defRPr>
      </a:lvl3pPr>
      <a:lvl4pPr marL="4320540" algn="l" defTabSz="2880360" rtl="0" eaLnBrk="1" latinLnBrk="0" hangingPunct="1">
        <a:defRPr sz="5670" kern="1200">
          <a:solidFill>
            <a:schemeClr val="tx1"/>
          </a:solidFill>
          <a:latin typeface="+mn-lt"/>
          <a:ea typeface="+mn-ea"/>
          <a:cs typeface="+mn-cs"/>
        </a:defRPr>
      </a:lvl4pPr>
      <a:lvl5pPr marL="5760720" algn="l" defTabSz="2880360" rtl="0" eaLnBrk="1" latinLnBrk="0" hangingPunct="1">
        <a:defRPr sz="5670" kern="1200">
          <a:solidFill>
            <a:schemeClr val="tx1"/>
          </a:solidFill>
          <a:latin typeface="+mn-lt"/>
          <a:ea typeface="+mn-ea"/>
          <a:cs typeface="+mn-cs"/>
        </a:defRPr>
      </a:lvl5pPr>
      <a:lvl6pPr marL="7200900" algn="l" defTabSz="2880360" rtl="0" eaLnBrk="1" latinLnBrk="0" hangingPunct="1">
        <a:defRPr sz="5670" kern="1200">
          <a:solidFill>
            <a:schemeClr val="tx1"/>
          </a:solidFill>
          <a:latin typeface="+mn-lt"/>
          <a:ea typeface="+mn-ea"/>
          <a:cs typeface="+mn-cs"/>
        </a:defRPr>
      </a:lvl6pPr>
      <a:lvl7pPr marL="8641080" algn="l" defTabSz="2880360" rtl="0" eaLnBrk="1" latinLnBrk="0" hangingPunct="1">
        <a:defRPr sz="5670" kern="1200">
          <a:solidFill>
            <a:schemeClr val="tx1"/>
          </a:solidFill>
          <a:latin typeface="+mn-lt"/>
          <a:ea typeface="+mn-ea"/>
          <a:cs typeface="+mn-cs"/>
        </a:defRPr>
      </a:lvl7pPr>
      <a:lvl8pPr marL="10081260" algn="l" defTabSz="2880360" rtl="0" eaLnBrk="1" latinLnBrk="0" hangingPunct="1">
        <a:defRPr sz="5670" kern="1200">
          <a:solidFill>
            <a:schemeClr val="tx1"/>
          </a:solidFill>
          <a:latin typeface="+mn-lt"/>
          <a:ea typeface="+mn-ea"/>
          <a:cs typeface="+mn-cs"/>
        </a:defRPr>
      </a:lvl8pPr>
      <a:lvl9pPr marL="11521440" algn="l" defTabSz="2880360" rtl="0" eaLnBrk="1" latinLnBrk="0" hangingPunct="1">
        <a:defRPr sz="56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76283" y="1069656"/>
            <a:ext cx="35058535" cy="1813112"/>
          </a:xfrm>
        </p:spPr>
        <p:txBody>
          <a:bodyPr>
            <a:normAutofit fontScale="62500" lnSpcReduction="20000"/>
          </a:bodyPr>
          <a:lstStyle/>
          <a:p>
            <a:r>
              <a:rPr lang="de-AT" sz="15960" dirty="0">
                <a:latin typeface="Algerian" panose="04020705040A02060702" pitchFamily="82" charset="0"/>
              </a:rPr>
              <a:t>Der Tod in der Vorkriegsliteratur</a:t>
            </a:r>
          </a:p>
        </p:txBody>
      </p:sp>
      <p:sp>
        <p:nvSpPr>
          <p:cNvPr id="4" name="TextBox 3"/>
          <p:cNvSpPr txBox="1"/>
          <p:nvPr/>
        </p:nvSpPr>
        <p:spPr>
          <a:xfrm>
            <a:off x="282988" y="2723625"/>
            <a:ext cx="11330608" cy="25022235"/>
          </a:xfrm>
          <a:prstGeom prst="rect">
            <a:avLst/>
          </a:prstGeom>
          <a:noFill/>
        </p:spPr>
        <p:txBody>
          <a:bodyPr wrap="square" rtlCol="0">
            <a:spAutoFit/>
          </a:bodyPr>
          <a:lstStyle/>
          <a:p>
            <a:r>
              <a:rPr lang="de-AT" sz="5200" i="1" dirty="0">
                <a:latin typeface="Bell MT" panose="02020503060305020303" pitchFamily="18" charset="0"/>
              </a:rPr>
              <a:t>Der Zauberberg</a:t>
            </a:r>
          </a:p>
          <a:p>
            <a:r>
              <a:rPr lang="de-AT" sz="5200" i="1" dirty="0">
                <a:latin typeface="Bell MT" panose="02020503060305020303" pitchFamily="18" charset="0"/>
              </a:rPr>
              <a:t>Der Zauberberg </a:t>
            </a:r>
            <a:r>
              <a:rPr lang="de-AT" sz="5200" dirty="0">
                <a:latin typeface="Bell MT" panose="02020503060305020303" pitchFamily="18" charset="0"/>
              </a:rPr>
              <a:t>findet in einem Sanatorium statt. Da stirbt jemand immer, also ist ein zentrales Thema des Romans der Tod und der Verfall des Körpers. Wichtige Szene und Gegenstände für dieses Thema handeln sich um Röntgenuntersuchung und Röntgenbilder, weil die Röntgenbilder man seinen Tod innerhalb seines Körpers zeigen. Die Röntengenbilder wird oft mit der Gemälde vergleicht, und die Gemälde und Röntgenbilder der verschiedenen Figuren ergiebig vergliecht werden kann.</a:t>
            </a:r>
          </a:p>
          <a:p>
            <a:r>
              <a:rPr lang="de-AT" sz="5200" dirty="0">
                <a:latin typeface="Bell MT" panose="02020503060305020303" pitchFamily="18" charset="0"/>
              </a:rPr>
              <a:t>Noch eine wichtige Szene des Thema des Krieges in dem Roman ist die des Duells. Am Ende der Geschichte, beschliessen sich zwei Figuren, die immer vorher logisch waren, einander zu duelliern. Ein Mann wird totgeschossen, ein ganz anderer Betrieb des Todes als Tuberkulose. Dabei versteht der Leser, dass das Ende des Diskurses gekommen ist. Gleich nach kommt der Krieg, der eine starke Veränderung des Betrieb des Todes ist.</a:t>
            </a:r>
          </a:p>
          <a:p>
            <a:r>
              <a:rPr lang="de-AT" sz="5200" dirty="0">
                <a:latin typeface="Bell MT" panose="02020503060305020303" pitchFamily="18" charset="0"/>
              </a:rPr>
              <a:t>Also behauptet Thomas Mann, dass der Krieg ein Ende des Logik war.</a:t>
            </a:r>
          </a:p>
          <a:p>
            <a:endParaRPr lang="de-AT" sz="5200" dirty="0">
              <a:latin typeface="Bell MT" panose="02020503060305020303" pitchFamily="18" charset="0"/>
            </a:endParaRPr>
          </a:p>
        </p:txBody>
      </p:sp>
      <p:sp>
        <p:nvSpPr>
          <p:cNvPr id="5" name="TextBox 4"/>
          <p:cNvSpPr txBox="1"/>
          <p:nvPr/>
        </p:nvSpPr>
        <p:spPr>
          <a:xfrm>
            <a:off x="21612361" y="1693106"/>
            <a:ext cx="15507093" cy="15327273"/>
          </a:xfrm>
          <a:prstGeom prst="rect">
            <a:avLst/>
          </a:prstGeom>
          <a:noFill/>
        </p:spPr>
        <p:txBody>
          <a:bodyPr wrap="square" rtlCol="0">
            <a:spAutoFit/>
          </a:bodyPr>
          <a:lstStyle/>
          <a:p>
            <a:pPr algn="r"/>
            <a:r>
              <a:rPr lang="de-AT" sz="5500" i="1" dirty="0">
                <a:latin typeface="Bell MT" panose="02020503060305020303" pitchFamily="18" charset="0"/>
              </a:rPr>
              <a:t>Der Mann Ohne </a:t>
            </a:r>
          </a:p>
          <a:p>
            <a:pPr algn="r"/>
            <a:r>
              <a:rPr lang="de-AT" sz="5500" i="1" dirty="0">
                <a:latin typeface="Bell MT" panose="02020503060305020303" pitchFamily="18" charset="0"/>
              </a:rPr>
              <a:t>Eigenschaften</a:t>
            </a:r>
          </a:p>
          <a:p>
            <a:r>
              <a:rPr lang="de-AT" sz="5500" i="1" dirty="0">
                <a:latin typeface="Bell MT" panose="02020503060305020303" pitchFamily="18" charset="0"/>
              </a:rPr>
              <a:t>Der Mann Ohne Eigenschaften </a:t>
            </a:r>
            <a:r>
              <a:rPr lang="de-AT" sz="5500" dirty="0">
                <a:latin typeface="Bell MT" panose="02020503060305020303" pitchFamily="18" charset="0"/>
              </a:rPr>
              <a:t>findet in Wien statt, aber Wien wird gewechselt, denn sie ist wie ein Schlachtfeld. Es gibt in der Wien des Romans zu viel Autos, die für die Todsmachinen des Kriegs herhalten, und Krankenwagen, die in der ersten Weltkrieg erfunden worden waren. Der Roman beginnt mit einem Autounfall und dem folgenden Tod eines Unbekannter. Diese Szene hinweist auf der Einführung des mechanisierten Massentods.</a:t>
            </a:r>
          </a:p>
          <a:p>
            <a:r>
              <a:rPr lang="de-AT" sz="5500" dirty="0">
                <a:latin typeface="Bell MT" panose="02020503060305020303" pitchFamily="18" charset="0"/>
              </a:rPr>
              <a:t>Ein anderes wichtige Thema in </a:t>
            </a:r>
            <a:r>
              <a:rPr lang="de-AT" sz="5500" i="1" dirty="0">
                <a:latin typeface="Bell MT" panose="02020503060305020303" pitchFamily="18" charset="0"/>
              </a:rPr>
              <a:t>Der Mann Ohne Eigenchaften </a:t>
            </a:r>
            <a:r>
              <a:rPr lang="de-AT" sz="5500" dirty="0">
                <a:latin typeface="Bell MT" panose="02020503060305020303" pitchFamily="18" charset="0"/>
              </a:rPr>
              <a:t>ist der Abgang der Deutung des Gesetz und der Abgang der Werte des 19.Jahrhunderts in der Vorkriegszeit. Dieses Thema kommt vor in dem Process des Moosbruggers</a:t>
            </a:r>
          </a:p>
          <a:p>
            <a:endParaRPr lang="en-US" sz="5500" dirty="0">
              <a:latin typeface="Bell MT" panose="02020503060305020303" pitchFamily="18" charset="0"/>
            </a:endParaRPr>
          </a:p>
          <a:p>
            <a:endParaRPr lang="de-AT" sz="5500" dirty="0">
              <a:latin typeface="Bell MT" panose="02020503060305020303"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79283" y="14582580"/>
            <a:ext cx="8109627" cy="11596768"/>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3596" y="14969035"/>
            <a:ext cx="7991060" cy="11210313"/>
          </a:xfrm>
          <a:prstGeom prst="rect">
            <a:avLst/>
          </a:prstGeom>
        </p:spPr>
      </p:pic>
      <p:sp>
        <p:nvSpPr>
          <p:cNvPr id="11" name="TextBox 10"/>
          <p:cNvSpPr txBox="1"/>
          <p:nvPr/>
        </p:nvSpPr>
        <p:spPr>
          <a:xfrm>
            <a:off x="25945822" y="28009770"/>
            <a:ext cx="15361920" cy="1015663"/>
          </a:xfrm>
          <a:prstGeom prst="rect">
            <a:avLst/>
          </a:prstGeom>
          <a:noFill/>
        </p:spPr>
        <p:txBody>
          <a:bodyPr wrap="square" rtlCol="0">
            <a:spAutoFit/>
          </a:bodyPr>
          <a:lstStyle/>
          <a:p>
            <a:r>
              <a:rPr lang="en-US" sz="6000" dirty="0">
                <a:solidFill>
                  <a:schemeClr val="tx2">
                    <a:lumMod val="20000"/>
                    <a:lumOff val="80000"/>
                  </a:schemeClr>
                </a:solidFill>
                <a:latin typeface="Bell MT" panose="02020503060305020303" pitchFamily="18" charset="0"/>
              </a:rPr>
              <a:t>Maggie </a:t>
            </a:r>
            <a:r>
              <a:rPr lang="en-US" sz="6000" dirty="0" err="1">
                <a:solidFill>
                  <a:schemeClr val="tx2">
                    <a:lumMod val="20000"/>
                    <a:lumOff val="80000"/>
                  </a:schemeClr>
                </a:solidFill>
                <a:latin typeface="Bell MT" panose="02020503060305020303" pitchFamily="18" charset="0"/>
              </a:rPr>
              <a:t>Marusek</a:t>
            </a:r>
            <a:r>
              <a:rPr lang="en-US" sz="6000" dirty="0">
                <a:solidFill>
                  <a:schemeClr val="tx2">
                    <a:lumMod val="20000"/>
                    <a:lumOff val="80000"/>
                  </a:schemeClr>
                </a:solidFill>
                <a:latin typeface="Bell MT" panose="02020503060305020303" pitchFamily="18" charset="0"/>
              </a:rPr>
              <a:t>: </a:t>
            </a:r>
            <a:r>
              <a:rPr lang="en-US" sz="6000" dirty="0" err="1">
                <a:solidFill>
                  <a:schemeClr val="tx2">
                    <a:lumMod val="20000"/>
                    <a:lumOff val="80000"/>
                  </a:schemeClr>
                </a:solidFill>
                <a:latin typeface="Bell MT" panose="02020503060305020303" pitchFamily="18" charset="0"/>
              </a:rPr>
              <a:t>UChicago</a:t>
            </a:r>
            <a:r>
              <a:rPr lang="en-US" sz="6000" dirty="0">
                <a:solidFill>
                  <a:schemeClr val="tx2">
                    <a:lumMod val="20000"/>
                    <a:lumOff val="80000"/>
                  </a:schemeClr>
                </a:solidFill>
                <a:latin typeface="Bell MT" panose="02020503060305020303" pitchFamily="18" charset="0"/>
              </a:rPr>
              <a:t> c/o 2018</a:t>
            </a:r>
          </a:p>
        </p:txBody>
      </p:sp>
      <p:sp>
        <p:nvSpPr>
          <p:cNvPr id="12" name="TextBox 11"/>
          <p:cNvSpPr txBox="1"/>
          <p:nvPr/>
        </p:nvSpPr>
        <p:spPr>
          <a:xfrm>
            <a:off x="11943933" y="4807341"/>
            <a:ext cx="9338091" cy="9325630"/>
          </a:xfrm>
          <a:prstGeom prst="rect">
            <a:avLst/>
          </a:prstGeom>
          <a:noFill/>
        </p:spPr>
        <p:txBody>
          <a:bodyPr wrap="square" rtlCol="0">
            <a:spAutoFit/>
          </a:bodyPr>
          <a:lstStyle/>
          <a:p>
            <a:r>
              <a:rPr lang="de-AT" sz="7500" dirty="0">
                <a:latin typeface="Bell MT" panose="02020503060305020303" pitchFamily="18" charset="0"/>
              </a:rPr>
              <a:t>Beide Romane waren nach den ersten Weltkrieg geschrieben, </a:t>
            </a:r>
            <a:r>
              <a:rPr lang="en-US" sz="7500" dirty="0" err="1">
                <a:latin typeface="Bell MT" panose="02020503060305020303" pitchFamily="18" charset="0"/>
              </a:rPr>
              <a:t>aber</a:t>
            </a:r>
            <a:r>
              <a:rPr lang="en-US" sz="7500" dirty="0">
                <a:latin typeface="Bell MT" panose="02020503060305020303" pitchFamily="18" charset="0"/>
              </a:rPr>
              <a:t> </a:t>
            </a:r>
            <a:r>
              <a:rPr lang="de-AT" sz="7500" dirty="0">
                <a:latin typeface="Bell MT" panose="02020503060305020303" pitchFamily="18" charset="0"/>
              </a:rPr>
              <a:t>beiden</a:t>
            </a:r>
            <a:r>
              <a:rPr lang="en-US" sz="7500" dirty="0">
                <a:latin typeface="Bell MT" panose="02020503060305020303" pitchFamily="18" charset="0"/>
              </a:rPr>
              <a:t> </a:t>
            </a:r>
            <a:r>
              <a:rPr lang="de-AT" sz="7500" dirty="0">
                <a:latin typeface="Bell MT" panose="02020503060305020303" pitchFamily="18" charset="0"/>
              </a:rPr>
              <a:t>handeln sich von der Vorkriegszeit. Warum?</a:t>
            </a:r>
          </a:p>
          <a:p>
            <a:r>
              <a:rPr lang="de-AT" sz="7500" dirty="0">
                <a:latin typeface="Bell MT" panose="02020503060305020303" pitchFamily="18" charset="0"/>
              </a:rPr>
              <a:t>Und was behaupten sie?</a:t>
            </a:r>
          </a:p>
        </p:txBody>
      </p:sp>
      <p:sp>
        <p:nvSpPr>
          <p:cNvPr id="13" name="TextBox 12"/>
          <p:cNvSpPr txBox="1"/>
          <p:nvPr/>
        </p:nvSpPr>
        <p:spPr>
          <a:xfrm>
            <a:off x="21612361" y="15316059"/>
            <a:ext cx="8666922" cy="10248960"/>
          </a:xfrm>
          <a:prstGeom prst="rect">
            <a:avLst/>
          </a:prstGeom>
          <a:noFill/>
        </p:spPr>
        <p:txBody>
          <a:bodyPr wrap="square" rtlCol="0">
            <a:spAutoFit/>
          </a:bodyPr>
          <a:lstStyle/>
          <a:p>
            <a:r>
              <a:rPr lang="de-AT" sz="5500" dirty="0">
                <a:latin typeface="Bell MT" panose="02020503060305020303" pitchFamily="18" charset="0"/>
              </a:rPr>
              <a:t>und auch in der Affäre der Bonadea. Mittels ihre Kämpfe mit dem Gesetz forscht der Roman die Logik der bürgerliche Werte aus, und findet, dass sie in der Vorkriegszeit wenig or keine Deutung haben.</a:t>
            </a:r>
          </a:p>
          <a:p>
            <a:r>
              <a:rPr lang="de-AT" sz="5500" dirty="0">
                <a:latin typeface="Bell MT" panose="02020503060305020303" pitchFamily="18" charset="0"/>
              </a:rPr>
              <a:t>Also im allgemein behauptet Robert Musil, dass der Krieg schon vor 1914 in der Kultur existiert.</a:t>
            </a:r>
          </a:p>
        </p:txBody>
      </p:sp>
      <p:sp>
        <p:nvSpPr>
          <p:cNvPr id="2" name="TextBox 1"/>
          <p:cNvSpPr txBox="1"/>
          <p:nvPr/>
        </p:nvSpPr>
        <p:spPr>
          <a:xfrm>
            <a:off x="1341538" y="25966794"/>
            <a:ext cx="35035677" cy="3323987"/>
          </a:xfrm>
          <a:prstGeom prst="rect">
            <a:avLst/>
          </a:prstGeom>
          <a:noFill/>
        </p:spPr>
        <p:txBody>
          <a:bodyPr wrap="square" rtlCol="0">
            <a:spAutoFit/>
          </a:bodyPr>
          <a:lstStyle/>
          <a:p>
            <a:r>
              <a:rPr lang="de-AT" sz="6800" dirty="0">
                <a:solidFill>
                  <a:schemeClr val="bg1"/>
                </a:solidFill>
                <a:latin typeface="Bell MT" panose="02020503060305020303" pitchFamily="18" charset="0"/>
              </a:rPr>
              <a:t>Also würde ich sagen, dass, durch ihre Darstellung des Todes, beide Romane von dem Verfall der Logik und Werte des 19. Jahrhunderts handeln und dabei behaupten, dass die Gesellschaft vor dem Krieg nachlässt, dass das Ende schon unterwegs war.</a:t>
            </a:r>
            <a:endParaRPr lang="en-US" sz="6800" dirty="0">
              <a:solidFill>
                <a:schemeClr val="bg1"/>
              </a:solidFill>
              <a:latin typeface="Bell MT" panose="02020503060305020303" pitchFamily="18" charset="0"/>
            </a:endParaRPr>
          </a:p>
        </p:txBody>
      </p:sp>
    </p:spTree>
    <p:extLst>
      <p:ext uri="{BB962C8B-B14F-4D97-AF65-F5344CB8AC3E}">
        <p14:creationId xmlns:p14="http://schemas.microsoft.com/office/powerpoint/2010/main" val="208142593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E050AC27-895F-4B90-991D-A6818FC89A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17636</TotalTime>
  <Words>422</Words>
  <Application>Microsoft Office PowerPoint</Application>
  <PresentationFormat>Custom</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Gallery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maggie</dc:creator>
  <cp:lastModifiedBy>Staff_Sutter</cp:lastModifiedBy>
  <cp:revision>28</cp:revision>
  <dcterms:created xsi:type="dcterms:W3CDTF">2017-03-17T17:00:46Z</dcterms:created>
  <dcterms:modified xsi:type="dcterms:W3CDTF">2017-04-07T12:21:43Z</dcterms:modified>
</cp:coreProperties>
</file>