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348" y="2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954337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8713" y="0"/>
            <a:ext cx="686657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5143" y="0"/>
            <a:ext cx="685371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8357" y="0"/>
            <a:ext cx="684728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5499" y="0"/>
            <a:ext cx="687300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1572" y="0"/>
            <a:ext cx="684085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8357" y="0"/>
            <a:ext cx="684728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5143" y="0"/>
            <a:ext cx="685371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1198" y="0"/>
            <a:ext cx="6881601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8357" y="0"/>
            <a:ext cx="684728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5143" y="0"/>
            <a:ext cx="685371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simple-light-2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Staff_Sutter</cp:lastModifiedBy>
  <cp:revision>1</cp:revision>
  <dcterms:modified xsi:type="dcterms:W3CDTF">2017-04-10T14:14:06Z</dcterms:modified>
</cp:coreProperties>
</file>