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Lst>
  <p:sldSz cx="36576000" cy="29260800"/>
  <p:notesSz cx="6858000" cy="9144000"/>
  <p:defaultTextStyle>
    <a:defPPr>
      <a:defRPr lang="en-US"/>
    </a:defPPr>
    <a:lvl1pPr marL="0" algn="l" defTabSz="1881012" rtl="0" eaLnBrk="1" latinLnBrk="0" hangingPunct="1">
      <a:defRPr sz="7400" kern="1200">
        <a:solidFill>
          <a:schemeClr val="tx1"/>
        </a:solidFill>
        <a:latin typeface="+mn-lt"/>
        <a:ea typeface="+mn-ea"/>
        <a:cs typeface="+mn-cs"/>
      </a:defRPr>
    </a:lvl1pPr>
    <a:lvl2pPr marL="1881012" algn="l" defTabSz="1881012" rtl="0" eaLnBrk="1" latinLnBrk="0" hangingPunct="1">
      <a:defRPr sz="7400" kern="1200">
        <a:solidFill>
          <a:schemeClr val="tx1"/>
        </a:solidFill>
        <a:latin typeface="+mn-lt"/>
        <a:ea typeface="+mn-ea"/>
        <a:cs typeface="+mn-cs"/>
      </a:defRPr>
    </a:lvl2pPr>
    <a:lvl3pPr marL="3762024" algn="l" defTabSz="1881012" rtl="0" eaLnBrk="1" latinLnBrk="0" hangingPunct="1">
      <a:defRPr sz="7400" kern="1200">
        <a:solidFill>
          <a:schemeClr val="tx1"/>
        </a:solidFill>
        <a:latin typeface="+mn-lt"/>
        <a:ea typeface="+mn-ea"/>
        <a:cs typeface="+mn-cs"/>
      </a:defRPr>
    </a:lvl3pPr>
    <a:lvl4pPr marL="5643037" algn="l" defTabSz="1881012" rtl="0" eaLnBrk="1" latinLnBrk="0" hangingPunct="1">
      <a:defRPr sz="7400" kern="1200">
        <a:solidFill>
          <a:schemeClr val="tx1"/>
        </a:solidFill>
        <a:latin typeface="+mn-lt"/>
        <a:ea typeface="+mn-ea"/>
        <a:cs typeface="+mn-cs"/>
      </a:defRPr>
    </a:lvl4pPr>
    <a:lvl5pPr marL="7524049" algn="l" defTabSz="1881012" rtl="0" eaLnBrk="1" latinLnBrk="0" hangingPunct="1">
      <a:defRPr sz="7400" kern="1200">
        <a:solidFill>
          <a:schemeClr val="tx1"/>
        </a:solidFill>
        <a:latin typeface="+mn-lt"/>
        <a:ea typeface="+mn-ea"/>
        <a:cs typeface="+mn-cs"/>
      </a:defRPr>
    </a:lvl5pPr>
    <a:lvl6pPr marL="9405061" algn="l" defTabSz="1881012" rtl="0" eaLnBrk="1" latinLnBrk="0" hangingPunct="1">
      <a:defRPr sz="7400" kern="1200">
        <a:solidFill>
          <a:schemeClr val="tx1"/>
        </a:solidFill>
        <a:latin typeface="+mn-lt"/>
        <a:ea typeface="+mn-ea"/>
        <a:cs typeface="+mn-cs"/>
      </a:defRPr>
    </a:lvl6pPr>
    <a:lvl7pPr marL="11286073" algn="l" defTabSz="1881012" rtl="0" eaLnBrk="1" latinLnBrk="0" hangingPunct="1">
      <a:defRPr sz="7400" kern="1200">
        <a:solidFill>
          <a:schemeClr val="tx1"/>
        </a:solidFill>
        <a:latin typeface="+mn-lt"/>
        <a:ea typeface="+mn-ea"/>
        <a:cs typeface="+mn-cs"/>
      </a:defRPr>
    </a:lvl7pPr>
    <a:lvl8pPr marL="13167086" algn="l" defTabSz="1881012" rtl="0" eaLnBrk="1" latinLnBrk="0" hangingPunct="1">
      <a:defRPr sz="7400" kern="1200">
        <a:solidFill>
          <a:schemeClr val="tx1"/>
        </a:solidFill>
        <a:latin typeface="+mn-lt"/>
        <a:ea typeface="+mn-ea"/>
        <a:cs typeface="+mn-cs"/>
      </a:defRPr>
    </a:lvl8pPr>
    <a:lvl9pPr marL="15048098" algn="l" defTabSz="1881012" rtl="0" eaLnBrk="1" latinLnBrk="0" hangingPunct="1">
      <a:defRPr sz="7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66" d="100"/>
          <a:sy n="66" d="100"/>
        </p:scale>
        <p:origin x="3758" y="4128"/>
      </p:cViewPr>
      <p:guideLst>
        <p:guide orient="horz" pos="9216"/>
        <p:guide pos="1152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9089815"/>
            <a:ext cx="31089600" cy="6272107"/>
          </a:xfrm>
        </p:spPr>
        <p:txBody>
          <a:bodyPr/>
          <a:lstStyle/>
          <a:p>
            <a:r>
              <a:rPr lang="en-US" smtClean="0"/>
              <a:t>Click to edit Master title style</a:t>
            </a:r>
            <a:endParaRPr lang="en-US"/>
          </a:p>
        </p:txBody>
      </p:sp>
      <p:sp>
        <p:nvSpPr>
          <p:cNvPr id="3" name="Subtitle 2"/>
          <p:cNvSpPr>
            <a:spLocks noGrp="1"/>
          </p:cNvSpPr>
          <p:nvPr>
            <p:ph type="subTitle" idx="1"/>
          </p:nvPr>
        </p:nvSpPr>
        <p:spPr>
          <a:xfrm>
            <a:off x="5486400" y="16581120"/>
            <a:ext cx="25603200" cy="7477760"/>
          </a:xfrm>
        </p:spPr>
        <p:txBody>
          <a:bodyPr/>
          <a:lstStyle>
            <a:lvl1pPr marL="0" indent="0" algn="ctr">
              <a:buNone/>
              <a:defRPr>
                <a:solidFill>
                  <a:schemeClr val="tx1">
                    <a:tint val="75000"/>
                  </a:schemeClr>
                </a:solidFill>
              </a:defRPr>
            </a:lvl1pPr>
            <a:lvl2pPr marL="1881012" indent="0" algn="ctr">
              <a:buNone/>
              <a:defRPr>
                <a:solidFill>
                  <a:schemeClr val="tx1">
                    <a:tint val="75000"/>
                  </a:schemeClr>
                </a:solidFill>
              </a:defRPr>
            </a:lvl2pPr>
            <a:lvl3pPr marL="3762024" indent="0" algn="ctr">
              <a:buNone/>
              <a:defRPr>
                <a:solidFill>
                  <a:schemeClr val="tx1">
                    <a:tint val="75000"/>
                  </a:schemeClr>
                </a:solidFill>
              </a:defRPr>
            </a:lvl3pPr>
            <a:lvl4pPr marL="5643037" indent="0" algn="ctr">
              <a:buNone/>
              <a:defRPr>
                <a:solidFill>
                  <a:schemeClr val="tx1">
                    <a:tint val="75000"/>
                  </a:schemeClr>
                </a:solidFill>
              </a:defRPr>
            </a:lvl4pPr>
            <a:lvl5pPr marL="7524049" indent="0" algn="ctr">
              <a:buNone/>
              <a:defRPr>
                <a:solidFill>
                  <a:schemeClr val="tx1">
                    <a:tint val="75000"/>
                  </a:schemeClr>
                </a:solidFill>
              </a:defRPr>
            </a:lvl5pPr>
            <a:lvl6pPr marL="9405061" indent="0" algn="ctr">
              <a:buNone/>
              <a:defRPr>
                <a:solidFill>
                  <a:schemeClr val="tx1">
                    <a:tint val="75000"/>
                  </a:schemeClr>
                </a:solidFill>
              </a:defRPr>
            </a:lvl6pPr>
            <a:lvl7pPr marL="11286073" indent="0" algn="ctr">
              <a:buNone/>
              <a:defRPr>
                <a:solidFill>
                  <a:schemeClr val="tx1">
                    <a:tint val="75000"/>
                  </a:schemeClr>
                </a:solidFill>
              </a:defRPr>
            </a:lvl7pPr>
            <a:lvl8pPr marL="13167086" indent="0" algn="ctr">
              <a:buNone/>
              <a:defRPr>
                <a:solidFill>
                  <a:schemeClr val="tx1">
                    <a:tint val="75000"/>
                  </a:schemeClr>
                </a:solidFill>
              </a:defRPr>
            </a:lvl8pPr>
            <a:lvl9pPr marL="15048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4C43FB6-3C43-8743-8421-BF133E71AC31}" type="datetimeFigureOut">
              <a:rPr lang="en-US" smtClean="0"/>
              <a:t>5/19/2015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C71609-24E2-E148-8FC3-7664E723CFDF}" type="slidenum">
              <a:rPr lang="en-US" smtClean="0"/>
              <a:t>‹#›</a:t>
            </a:fld>
            <a:endParaRPr lang="en-US"/>
          </a:p>
        </p:txBody>
      </p:sp>
    </p:spTree>
    <p:extLst>
      <p:ext uri="{BB962C8B-B14F-4D97-AF65-F5344CB8AC3E}">
        <p14:creationId xmlns:p14="http://schemas.microsoft.com/office/powerpoint/2010/main" val="2783590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C43FB6-3C43-8743-8421-BF133E71AC31}" type="datetimeFigureOut">
              <a:rPr lang="en-US" smtClean="0"/>
              <a:t>5/19/2015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C71609-24E2-E148-8FC3-7664E723CFDF}" type="slidenum">
              <a:rPr lang="en-US" smtClean="0"/>
              <a:t>‹#›</a:t>
            </a:fld>
            <a:endParaRPr lang="en-US"/>
          </a:p>
        </p:txBody>
      </p:sp>
    </p:spTree>
    <p:extLst>
      <p:ext uri="{BB962C8B-B14F-4D97-AF65-F5344CB8AC3E}">
        <p14:creationId xmlns:p14="http://schemas.microsoft.com/office/powerpoint/2010/main" val="321747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070400" y="4998722"/>
            <a:ext cx="32918400" cy="10652421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315200" y="4998722"/>
            <a:ext cx="98145600" cy="10652421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C43FB6-3C43-8743-8421-BF133E71AC31}" type="datetimeFigureOut">
              <a:rPr lang="en-US" smtClean="0"/>
              <a:t>5/19/2015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C71609-24E2-E148-8FC3-7664E723CFDF}" type="slidenum">
              <a:rPr lang="en-US" smtClean="0"/>
              <a:t>‹#›</a:t>
            </a:fld>
            <a:endParaRPr lang="en-US"/>
          </a:p>
        </p:txBody>
      </p:sp>
    </p:spTree>
    <p:extLst>
      <p:ext uri="{BB962C8B-B14F-4D97-AF65-F5344CB8AC3E}">
        <p14:creationId xmlns:p14="http://schemas.microsoft.com/office/powerpoint/2010/main" val="26910813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C43FB6-3C43-8743-8421-BF133E71AC31}" type="datetimeFigureOut">
              <a:rPr lang="en-US" smtClean="0"/>
              <a:t>5/19/2015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C71609-24E2-E148-8FC3-7664E723CFDF}" type="slidenum">
              <a:rPr lang="en-US" smtClean="0"/>
              <a:t>‹#›</a:t>
            </a:fld>
            <a:endParaRPr lang="en-US"/>
          </a:p>
        </p:txBody>
      </p:sp>
    </p:spTree>
    <p:extLst>
      <p:ext uri="{BB962C8B-B14F-4D97-AF65-F5344CB8AC3E}">
        <p14:creationId xmlns:p14="http://schemas.microsoft.com/office/powerpoint/2010/main" val="252557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889252" y="18802775"/>
            <a:ext cx="31089600" cy="5811520"/>
          </a:xfrm>
        </p:spPr>
        <p:txBody>
          <a:bodyPr anchor="t"/>
          <a:lstStyle>
            <a:lvl1pPr algn="l">
              <a:defRPr sz="16500" b="1" cap="all"/>
            </a:lvl1pPr>
          </a:lstStyle>
          <a:p>
            <a:r>
              <a:rPr lang="en-US" smtClean="0"/>
              <a:t>Click to edit Master title style</a:t>
            </a:r>
            <a:endParaRPr lang="en-US"/>
          </a:p>
        </p:txBody>
      </p:sp>
      <p:sp>
        <p:nvSpPr>
          <p:cNvPr id="3" name="Text Placeholder 2"/>
          <p:cNvSpPr>
            <a:spLocks noGrp="1"/>
          </p:cNvSpPr>
          <p:nvPr>
            <p:ph type="body" idx="1"/>
          </p:nvPr>
        </p:nvSpPr>
        <p:spPr>
          <a:xfrm>
            <a:off x="2889252" y="12401978"/>
            <a:ext cx="31089600" cy="6400798"/>
          </a:xfrm>
        </p:spPr>
        <p:txBody>
          <a:bodyPr anchor="b"/>
          <a:lstStyle>
            <a:lvl1pPr marL="0" indent="0">
              <a:buNone/>
              <a:defRPr sz="8200">
                <a:solidFill>
                  <a:schemeClr val="tx1">
                    <a:tint val="75000"/>
                  </a:schemeClr>
                </a:solidFill>
              </a:defRPr>
            </a:lvl1pPr>
            <a:lvl2pPr marL="1881012" indent="0">
              <a:buNone/>
              <a:defRPr sz="7400">
                <a:solidFill>
                  <a:schemeClr val="tx1">
                    <a:tint val="75000"/>
                  </a:schemeClr>
                </a:solidFill>
              </a:defRPr>
            </a:lvl2pPr>
            <a:lvl3pPr marL="3762024" indent="0">
              <a:buNone/>
              <a:defRPr sz="6600">
                <a:solidFill>
                  <a:schemeClr val="tx1">
                    <a:tint val="75000"/>
                  </a:schemeClr>
                </a:solidFill>
              </a:defRPr>
            </a:lvl3pPr>
            <a:lvl4pPr marL="5643037" indent="0">
              <a:buNone/>
              <a:defRPr sz="5800">
                <a:solidFill>
                  <a:schemeClr val="tx1">
                    <a:tint val="75000"/>
                  </a:schemeClr>
                </a:solidFill>
              </a:defRPr>
            </a:lvl4pPr>
            <a:lvl5pPr marL="7524049" indent="0">
              <a:buNone/>
              <a:defRPr sz="5800">
                <a:solidFill>
                  <a:schemeClr val="tx1">
                    <a:tint val="75000"/>
                  </a:schemeClr>
                </a:solidFill>
              </a:defRPr>
            </a:lvl5pPr>
            <a:lvl6pPr marL="9405061" indent="0">
              <a:buNone/>
              <a:defRPr sz="5800">
                <a:solidFill>
                  <a:schemeClr val="tx1">
                    <a:tint val="75000"/>
                  </a:schemeClr>
                </a:solidFill>
              </a:defRPr>
            </a:lvl6pPr>
            <a:lvl7pPr marL="11286073" indent="0">
              <a:buNone/>
              <a:defRPr sz="5800">
                <a:solidFill>
                  <a:schemeClr val="tx1">
                    <a:tint val="75000"/>
                  </a:schemeClr>
                </a:solidFill>
              </a:defRPr>
            </a:lvl7pPr>
            <a:lvl8pPr marL="13167086" indent="0">
              <a:buNone/>
              <a:defRPr sz="5800">
                <a:solidFill>
                  <a:schemeClr val="tx1">
                    <a:tint val="75000"/>
                  </a:schemeClr>
                </a:solidFill>
              </a:defRPr>
            </a:lvl8pPr>
            <a:lvl9pPr marL="15048098" indent="0">
              <a:buNone/>
              <a:defRPr sz="58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4C43FB6-3C43-8743-8421-BF133E71AC31}" type="datetimeFigureOut">
              <a:rPr lang="en-US" smtClean="0"/>
              <a:t>5/19/2015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C71609-24E2-E148-8FC3-7664E723CFDF}" type="slidenum">
              <a:rPr lang="en-US" smtClean="0"/>
              <a:t>‹#›</a:t>
            </a:fld>
            <a:endParaRPr lang="en-US"/>
          </a:p>
        </p:txBody>
      </p:sp>
    </p:spTree>
    <p:extLst>
      <p:ext uri="{BB962C8B-B14F-4D97-AF65-F5344CB8AC3E}">
        <p14:creationId xmlns:p14="http://schemas.microsoft.com/office/powerpoint/2010/main" val="2333975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315200" y="29132109"/>
            <a:ext cx="65532000" cy="82390827"/>
          </a:xfrm>
        </p:spPr>
        <p:txBody>
          <a:bodyPr/>
          <a:lstStyle>
            <a:lvl1pPr>
              <a:defRPr sz="11500"/>
            </a:lvl1pPr>
            <a:lvl2pPr>
              <a:defRPr sz="9900"/>
            </a:lvl2pPr>
            <a:lvl3pPr>
              <a:defRPr sz="8200"/>
            </a:lvl3pPr>
            <a:lvl4pPr>
              <a:defRPr sz="7400"/>
            </a:lvl4pPr>
            <a:lvl5pPr>
              <a:defRPr sz="7400"/>
            </a:lvl5pPr>
            <a:lvl6pPr>
              <a:defRPr sz="7400"/>
            </a:lvl6pPr>
            <a:lvl7pPr>
              <a:defRPr sz="7400"/>
            </a:lvl7pPr>
            <a:lvl8pPr>
              <a:defRPr sz="7400"/>
            </a:lvl8pPr>
            <a:lvl9pPr>
              <a:defRPr sz="7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3456800" y="29132109"/>
            <a:ext cx="65532000" cy="82390827"/>
          </a:xfrm>
        </p:spPr>
        <p:txBody>
          <a:bodyPr/>
          <a:lstStyle>
            <a:lvl1pPr>
              <a:defRPr sz="11500"/>
            </a:lvl1pPr>
            <a:lvl2pPr>
              <a:defRPr sz="9900"/>
            </a:lvl2pPr>
            <a:lvl3pPr>
              <a:defRPr sz="8200"/>
            </a:lvl3pPr>
            <a:lvl4pPr>
              <a:defRPr sz="7400"/>
            </a:lvl4pPr>
            <a:lvl5pPr>
              <a:defRPr sz="7400"/>
            </a:lvl5pPr>
            <a:lvl6pPr>
              <a:defRPr sz="7400"/>
            </a:lvl6pPr>
            <a:lvl7pPr>
              <a:defRPr sz="7400"/>
            </a:lvl7pPr>
            <a:lvl8pPr>
              <a:defRPr sz="7400"/>
            </a:lvl8pPr>
            <a:lvl9pPr>
              <a:defRPr sz="7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4C43FB6-3C43-8743-8421-BF133E71AC31}" type="datetimeFigureOut">
              <a:rPr lang="en-US" smtClean="0"/>
              <a:t>5/19/2015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C71609-24E2-E148-8FC3-7664E723CFDF}" type="slidenum">
              <a:rPr lang="en-US" smtClean="0"/>
              <a:t>‹#›</a:t>
            </a:fld>
            <a:endParaRPr lang="en-US"/>
          </a:p>
        </p:txBody>
      </p:sp>
    </p:spTree>
    <p:extLst>
      <p:ext uri="{BB962C8B-B14F-4D97-AF65-F5344CB8AC3E}">
        <p14:creationId xmlns:p14="http://schemas.microsoft.com/office/powerpoint/2010/main" val="3047639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28800" y="1171789"/>
            <a:ext cx="32918400" cy="48768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828800" y="6549816"/>
            <a:ext cx="16160752" cy="2729651"/>
          </a:xfrm>
        </p:spPr>
        <p:txBody>
          <a:bodyPr anchor="b"/>
          <a:lstStyle>
            <a:lvl1pPr marL="0" indent="0">
              <a:buNone/>
              <a:defRPr sz="9900" b="1"/>
            </a:lvl1pPr>
            <a:lvl2pPr marL="1881012" indent="0">
              <a:buNone/>
              <a:defRPr sz="8200" b="1"/>
            </a:lvl2pPr>
            <a:lvl3pPr marL="3762024" indent="0">
              <a:buNone/>
              <a:defRPr sz="7400" b="1"/>
            </a:lvl3pPr>
            <a:lvl4pPr marL="5643037" indent="0">
              <a:buNone/>
              <a:defRPr sz="6600" b="1"/>
            </a:lvl4pPr>
            <a:lvl5pPr marL="7524049" indent="0">
              <a:buNone/>
              <a:defRPr sz="6600" b="1"/>
            </a:lvl5pPr>
            <a:lvl6pPr marL="9405061" indent="0">
              <a:buNone/>
              <a:defRPr sz="6600" b="1"/>
            </a:lvl6pPr>
            <a:lvl7pPr marL="11286073" indent="0">
              <a:buNone/>
              <a:defRPr sz="6600" b="1"/>
            </a:lvl7pPr>
            <a:lvl8pPr marL="13167086" indent="0">
              <a:buNone/>
              <a:defRPr sz="6600" b="1"/>
            </a:lvl8pPr>
            <a:lvl9pPr marL="15048098" indent="0">
              <a:buNone/>
              <a:defRPr sz="6600" b="1"/>
            </a:lvl9pPr>
          </a:lstStyle>
          <a:p>
            <a:pPr lvl="0"/>
            <a:r>
              <a:rPr lang="en-US" smtClean="0"/>
              <a:t>Click to edit Master text styles</a:t>
            </a:r>
          </a:p>
        </p:txBody>
      </p:sp>
      <p:sp>
        <p:nvSpPr>
          <p:cNvPr id="4" name="Content Placeholder 3"/>
          <p:cNvSpPr>
            <a:spLocks noGrp="1"/>
          </p:cNvSpPr>
          <p:nvPr>
            <p:ph sz="half" idx="2"/>
          </p:nvPr>
        </p:nvSpPr>
        <p:spPr>
          <a:xfrm>
            <a:off x="1828800" y="9279467"/>
            <a:ext cx="16160752" cy="16858829"/>
          </a:xfrm>
        </p:spPr>
        <p:txBody>
          <a:bodyPr/>
          <a:lstStyle>
            <a:lvl1pPr>
              <a:defRPr sz="9900"/>
            </a:lvl1pPr>
            <a:lvl2pPr>
              <a:defRPr sz="8200"/>
            </a:lvl2pPr>
            <a:lvl3pPr>
              <a:defRPr sz="7400"/>
            </a:lvl3pPr>
            <a:lvl4pPr>
              <a:defRPr sz="6600"/>
            </a:lvl4pPr>
            <a:lvl5pPr>
              <a:defRPr sz="6600"/>
            </a:lvl5pPr>
            <a:lvl6pPr>
              <a:defRPr sz="6600"/>
            </a:lvl6pPr>
            <a:lvl7pPr>
              <a:defRPr sz="6600"/>
            </a:lvl7pPr>
            <a:lvl8pPr>
              <a:defRPr sz="6600"/>
            </a:lvl8pPr>
            <a:lvl9pPr>
              <a:defRPr sz="6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8580102" y="6549816"/>
            <a:ext cx="16167100" cy="2729651"/>
          </a:xfrm>
        </p:spPr>
        <p:txBody>
          <a:bodyPr anchor="b"/>
          <a:lstStyle>
            <a:lvl1pPr marL="0" indent="0">
              <a:buNone/>
              <a:defRPr sz="9900" b="1"/>
            </a:lvl1pPr>
            <a:lvl2pPr marL="1881012" indent="0">
              <a:buNone/>
              <a:defRPr sz="8200" b="1"/>
            </a:lvl2pPr>
            <a:lvl3pPr marL="3762024" indent="0">
              <a:buNone/>
              <a:defRPr sz="7400" b="1"/>
            </a:lvl3pPr>
            <a:lvl4pPr marL="5643037" indent="0">
              <a:buNone/>
              <a:defRPr sz="6600" b="1"/>
            </a:lvl4pPr>
            <a:lvl5pPr marL="7524049" indent="0">
              <a:buNone/>
              <a:defRPr sz="6600" b="1"/>
            </a:lvl5pPr>
            <a:lvl6pPr marL="9405061" indent="0">
              <a:buNone/>
              <a:defRPr sz="6600" b="1"/>
            </a:lvl6pPr>
            <a:lvl7pPr marL="11286073" indent="0">
              <a:buNone/>
              <a:defRPr sz="6600" b="1"/>
            </a:lvl7pPr>
            <a:lvl8pPr marL="13167086" indent="0">
              <a:buNone/>
              <a:defRPr sz="6600" b="1"/>
            </a:lvl8pPr>
            <a:lvl9pPr marL="15048098" indent="0">
              <a:buNone/>
              <a:defRPr sz="6600" b="1"/>
            </a:lvl9pPr>
          </a:lstStyle>
          <a:p>
            <a:pPr lvl="0"/>
            <a:r>
              <a:rPr lang="en-US" smtClean="0"/>
              <a:t>Click to edit Master text styles</a:t>
            </a:r>
          </a:p>
        </p:txBody>
      </p:sp>
      <p:sp>
        <p:nvSpPr>
          <p:cNvPr id="6" name="Content Placeholder 5"/>
          <p:cNvSpPr>
            <a:spLocks noGrp="1"/>
          </p:cNvSpPr>
          <p:nvPr>
            <p:ph sz="quarter" idx="4"/>
          </p:nvPr>
        </p:nvSpPr>
        <p:spPr>
          <a:xfrm>
            <a:off x="18580102" y="9279467"/>
            <a:ext cx="16167100" cy="16858829"/>
          </a:xfrm>
        </p:spPr>
        <p:txBody>
          <a:bodyPr/>
          <a:lstStyle>
            <a:lvl1pPr>
              <a:defRPr sz="9900"/>
            </a:lvl1pPr>
            <a:lvl2pPr>
              <a:defRPr sz="8200"/>
            </a:lvl2pPr>
            <a:lvl3pPr>
              <a:defRPr sz="7400"/>
            </a:lvl3pPr>
            <a:lvl4pPr>
              <a:defRPr sz="6600"/>
            </a:lvl4pPr>
            <a:lvl5pPr>
              <a:defRPr sz="6600"/>
            </a:lvl5pPr>
            <a:lvl6pPr>
              <a:defRPr sz="6600"/>
            </a:lvl6pPr>
            <a:lvl7pPr>
              <a:defRPr sz="6600"/>
            </a:lvl7pPr>
            <a:lvl8pPr>
              <a:defRPr sz="6600"/>
            </a:lvl8pPr>
            <a:lvl9pPr>
              <a:defRPr sz="6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4C43FB6-3C43-8743-8421-BF133E71AC31}" type="datetimeFigureOut">
              <a:rPr lang="en-US" smtClean="0"/>
              <a:t>5/19/2015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1C71609-24E2-E148-8FC3-7664E723CFDF}" type="slidenum">
              <a:rPr lang="en-US" smtClean="0"/>
              <a:t>‹#›</a:t>
            </a:fld>
            <a:endParaRPr lang="en-US"/>
          </a:p>
        </p:txBody>
      </p:sp>
    </p:spTree>
    <p:extLst>
      <p:ext uri="{BB962C8B-B14F-4D97-AF65-F5344CB8AC3E}">
        <p14:creationId xmlns:p14="http://schemas.microsoft.com/office/powerpoint/2010/main" val="1085749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4C43FB6-3C43-8743-8421-BF133E71AC31}" type="datetimeFigureOut">
              <a:rPr lang="en-US" smtClean="0"/>
              <a:t>5/19/2015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1C71609-24E2-E148-8FC3-7664E723CFDF}" type="slidenum">
              <a:rPr lang="en-US" smtClean="0"/>
              <a:t>‹#›</a:t>
            </a:fld>
            <a:endParaRPr lang="en-US"/>
          </a:p>
        </p:txBody>
      </p:sp>
    </p:spTree>
    <p:extLst>
      <p:ext uri="{BB962C8B-B14F-4D97-AF65-F5344CB8AC3E}">
        <p14:creationId xmlns:p14="http://schemas.microsoft.com/office/powerpoint/2010/main" val="3533983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C43FB6-3C43-8743-8421-BF133E71AC31}" type="datetimeFigureOut">
              <a:rPr lang="en-US" smtClean="0"/>
              <a:t>5/19/2015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1C71609-24E2-E148-8FC3-7664E723CFDF}" type="slidenum">
              <a:rPr lang="en-US" smtClean="0"/>
              <a:t>‹#›</a:t>
            </a:fld>
            <a:endParaRPr lang="en-US"/>
          </a:p>
        </p:txBody>
      </p:sp>
    </p:spTree>
    <p:extLst>
      <p:ext uri="{BB962C8B-B14F-4D97-AF65-F5344CB8AC3E}">
        <p14:creationId xmlns:p14="http://schemas.microsoft.com/office/powerpoint/2010/main" val="220771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2" y="1165013"/>
            <a:ext cx="12033252" cy="4958080"/>
          </a:xfrm>
        </p:spPr>
        <p:txBody>
          <a:bodyPr anchor="b"/>
          <a:lstStyle>
            <a:lvl1pPr algn="l">
              <a:defRPr sz="8200" b="1"/>
            </a:lvl1pPr>
          </a:lstStyle>
          <a:p>
            <a:r>
              <a:rPr lang="en-US" smtClean="0"/>
              <a:t>Click to edit Master title style</a:t>
            </a:r>
            <a:endParaRPr lang="en-US"/>
          </a:p>
        </p:txBody>
      </p:sp>
      <p:sp>
        <p:nvSpPr>
          <p:cNvPr id="3" name="Content Placeholder 2"/>
          <p:cNvSpPr>
            <a:spLocks noGrp="1"/>
          </p:cNvSpPr>
          <p:nvPr>
            <p:ph idx="1"/>
          </p:nvPr>
        </p:nvSpPr>
        <p:spPr>
          <a:xfrm>
            <a:off x="14300200" y="1165016"/>
            <a:ext cx="20447000" cy="24973282"/>
          </a:xfrm>
        </p:spPr>
        <p:txBody>
          <a:bodyPr/>
          <a:lstStyle>
            <a:lvl1pPr>
              <a:defRPr sz="13200"/>
            </a:lvl1pPr>
            <a:lvl2pPr>
              <a:defRPr sz="11500"/>
            </a:lvl2pPr>
            <a:lvl3pPr>
              <a:defRPr sz="99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828802" y="6123096"/>
            <a:ext cx="12033252" cy="20015202"/>
          </a:xfrm>
        </p:spPr>
        <p:txBody>
          <a:bodyPr/>
          <a:lstStyle>
            <a:lvl1pPr marL="0" indent="0">
              <a:buNone/>
              <a:defRPr sz="5800"/>
            </a:lvl1pPr>
            <a:lvl2pPr marL="1881012" indent="0">
              <a:buNone/>
              <a:defRPr sz="4900"/>
            </a:lvl2pPr>
            <a:lvl3pPr marL="3762024" indent="0">
              <a:buNone/>
              <a:defRPr sz="4100"/>
            </a:lvl3pPr>
            <a:lvl4pPr marL="5643037" indent="0">
              <a:buNone/>
              <a:defRPr sz="3700"/>
            </a:lvl4pPr>
            <a:lvl5pPr marL="7524049" indent="0">
              <a:buNone/>
              <a:defRPr sz="3700"/>
            </a:lvl5pPr>
            <a:lvl6pPr marL="9405061" indent="0">
              <a:buNone/>
              <a:defRPr sz="3700"/>
            </a:lvl6pPr>
            <a:lvl7pPr marL="11286073" indent="0">
              <a:buNone/>
              <a:defRPr sz="3700"/>
            </a:lvl7pPr>
            <a:lvl8pPr marL="13167086" indent="0">
              <a:buNone/>
              <a:defRPr sz="3700"/>
            </a:lvl8pPr>
            <a:lvl9pPr marL="15048098" indent="0">
              <a:buNone/>
              <a:defRPr sz="37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C43FB6-3C43-8743-8421-BF133E71AC31}" type="datetimeFigureOut">
              <a:rPr lang="en-US" smtClean="0"/>
              <a:t>5/19/2015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C71609-24E2-E148-8FC3-7664E723CFDF}" type="slidenum">
              <a:rPr lang="en-US" smtClean="0"/>
              <a:t>‹#›</a:t>
            </a:fld>
            <a:endParaRPr lang="en-US"/>
          </a:p>
        </p:txBody>
      </p:sp>
    </p:spTree>
    <p:extLst>
      <p:ext uri="{BB962C8B-B14F-4D97-AF65-F5344CB8AC3E}">
        <p14:creationId xmlns:p14="http://schemas.microsoft.com/office/powerpoint/2010/main" val="3877398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69152" y="20482560"/>
            <a:ext cx="21945600" cy="2418082"/>
          </a:xfrm>
        </p:spPr>
        <p:txBody>
          <a:bodyPr anchor="b"/>
          <a:lstStyle>
            <a:lvl1pPr algn="l">
              <a:defRPr sz="8200" b="1"/>
            </a:lvl1pPr>
          </a:lstStyle>
          <a:p>
            <a:r>
              <a:rPr lang="en-US" smtClean="0"/>
              <a:t>Click to edit Master title style</a:t>
            </a:r>
            <a:endParaRPr lang="en-US"/>
          </a:p>
        </p:txBody>
      </p:sp>
      <p:sp>
        <p:nvSpPr>
          <p:cNvPr id="3" name="Picture Placeholder 2"/>
          <p:cNvSpPr>
            <a:spLocks noGrp="1"/>
          </p:cNvSpPr>
          <p:nvPr>
            <p:ph type="pic" idx="1"/>
          </p:nvPr>
        </p:nvSpPr>
        <p:spPr>
          <a:xfrm>
            <a:off x="7169152" y="2614507"/>
            <a:ext cx="21945600" cy="17556480"/>
          </a:xfrm>
        </p:spPr>
        <p:txBody>
          <a:bodyPr/>
          <a:lstStyle>
            <a:lvl1pPr marL="0" indent="0">
              <a:buNone/>
              <a:defRPr sz="13200"/>
            </a:lvl1pPr>
            <a:lvl2pPr marL="1881012" indent="0">
              <a:buNone/>
              <a:defRPr sz="11500"/>
            </a:lvl2pPr>
            <a:lvl3pPr marL="3762024" indent="0">
              <a:buNone/>
              <a:defRPr sz="9900"/>
            </a:lvl3pPr>
            <a:lvl4pPr marL="5643037" indent="0">
              <a:buNone/>
              <a:defRPr sz="8200"/>
            </a:lvl4pPr>
            <a:lvl5pPr marL="7524049" indent="0">
              <a:buNone/>
              <a:defRPr sz="8200"/>
            </a:lvl5pPr>
            <a:lvl6pPr marL="9405061" indent="0">
              <a:buNone/>
              <a:defRPr sz="8200"/>
            </a:lvl6pPr>
            <a:lvl7pPr marL="11286073" indent="0">
              <a:buNone/>
              <a:defRPr sz="8200"/>
            </a:lvl7pPr>
            <a:lvl8pPr marL="13167086" indent="0">
              <a:buNone/>
              <a:defRPr sz="8200"/>
            </a:lvl8pPr>
            <a:lvl9pPr marL="15048098" indent="0">
              <a:buNone/>
              <a:defRPr sz="8200"/>
            </a:lvl9pPr>
          </a:lstStyle>
          <a:p>
            <a:endParaRPr lang="en-US"/>
          </a:p>
        </p:txBody>
      </p:sp>
      <p:sp>
        <p:nvSpPr>
          <p:cNvPr id="4" name="Text Placeholder 3"/>
          <p:cNvSpPr>
            <a:spLocks noGrp="1"/>
          </p:cNvSpPr>
          <p:nvPr>
            <p:ph type="body" sz="half" idx="2"/>
          </p:nvPr>
        </p:nvSpPr>
        <p:spPr>
          <a:xfrm>
            <a:off x="7169152" y="22900642"/>
            <a:ext cx="21945600" cy="3434078"/>
          </a:xfrm>
        </p:spPr>
        <p:txBody>
          <a:bodyPr/>
          <a:lstStyle>
            <a:lvl1pPr marL="0" indent="0">
              <a:buNone/>
              <a:defRPr sz="5800"/>
            </a:lvl1pPr>
            <a:lvl2pPr marL="1881012" indent="0">
              <a:buNone/>
              <a:defRPr sz="4900"/>
            </a:lvl2pPr>
            <a:lvl3pPr marL="3762024" indent="0">
              <a:buNone/>
              <a:defRPr sz="4100"/>
            </a:lvl3pPr>
            <a:lvl4pPr marL="5643037" indent="0">
              <a:buNone/>
              <a:defRPr sz="3700"/>
            </a:lvl4pPr>
            <a:lvl5pPr marL="7524049" indent="0">
              <a:buNone/>
              <a:defRPr sz="3700"/>
            </a:lvl5pPr>
            <a:lvl6pPr marL="9405061" indent="0">
              <a:buNone/>
              <a:defRPr sz="3700"/>
            </a:lvl6pPr>
            <a:lvl7pPr marL="11286073" indent="0">
              <a:buNone/>
              <a:defRPr sz="3700"/>
            </a:lvl7pPr>
            <a:lvl8pPr marL="13167086" indent="0">
              <a:buNone/>
              <a:defRPr sz="3700"/>
            </a:lvl8pPr>
            <a:lvl9pPr marL="15048098" indent="0">
              <a:buNone/>
              <a:defRPr sz="37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C43FB6-3C43-8743-8421-BF133E71AC31}" type="datetimeFigureOut">
              <a:rPr lang="en-US" smtClean="0"/>
              <a:t>5/19/2015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C71609-24E2-E148-8FC3-7664E723CFDF}" type="slidenum">
              <a:rPr lang="en-US" smtClean="0"/>
              <a:t>‹#›</a:t>
            </a:fld>
            <a:endParaRPr lang="en-US"/>
          </a:p>
        </p:txBody>
      </p:sp>
    </p:spTree>
    <p:extLst>
      <p:ext uri="{BB962C8B-B14F-4D97-AF65-F5344CB8AC3E}">
        <p14:creationId xmlns:p14="http://schemas.microsoft.com/office/powerpoint/2010/main" val="1301517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800" y="1171789"/>
            <a:ext cx="32918400" cy="4876800"/>
          </a:xfrm>
          <a:prstGeom prst="rect">
            <a:avLst/>
          </a:prstGeom>
        </p:spPr>
        <p:txBody>
          <a:bodyPr vert="horz" lIns="376202" tIns="188101" rIns="376202" bIns="188101"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828800" y="6827522"/>
            <a:ext cx="32918400" cy="19310775"/>
          </a:xfrm>
          <a:prstGeom prst="rect">
            <a:avLst/>
          </a:prstGeom>
        </p:spPr>
        <p:txBody>
          <a:bodyPr vert="horz" lIns="376202" tIns="188101" rIns="376202" bIns="18810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828800" y="27120429"/>
            <a:ext cx="8534400" cy="1557867"/>
          </a:xfrm>
          <a:prstGeom prst="rect">
            <a:avLst/>
          </a:prstGeom>
        </p:spPr>
        <p:txBody>
          <a:bodyPr vert="horz" lIns="376202" tIns="188101" rIns="376202" bIns="188101" rtlCol="0" anchor="ctr"/>
          <a:lstStyle>
            <a:lvl1pPr algn="l">
              <a:defRPr sz="4900">
                <a:solidFill>
                  <a:schemeClr val="tx1">
                    <a:tint val="75000"/>
                  </a:schemeClr>
                </a:solidFill>
              </a:defRPr>
            </a:lvl1pPr>
          </a:lstStyle>
          <a:p>
            <a:fld id="{04C43FB6-3C43-8743-8421-BF133E71AC31}" type="datetimeFigureOut">
              <a:rPr lang="en-US" smtClean="0"/>
              <a:t>5/19/2015</a:t>
            </a:fld>
            <a:endParaRPr lang="en-US"/>
          </a:p>
        </p:txBody>
      </p:sp>
      <p:sp>
        <p:nvSpPr>
          <p:cNvPr id="5" name="Footer Placeholder 4"/>
          <p:cNvSpPr>
            <a:spLocks noGrp="1"/>
          </p:cNvSpPr>
          <p:nvPr>
            <p:ph type="ftr" sz="quarter" idx="3"/>
          </p:nvPr>
        </p:nvSpPr>
        <p:spPr>
          <a:xfrm>
            <a:off x="12496800" y="27120429"/>
            <a:ext cx="11582400" cy="1557867"/>
          </a:xfrm>
          <a:prstGeom prst="rect">
            <a:avLst/>
          </a:prstGeom>
        </p:spPr>
        <p:txBody>
          <a:bodyPr vert="horz" lIns="376202" tIns="188101" rIns="376202" bIns="188101" rtlCol="0" anchor="ctr"/>
          <a:lstStyle>
            <a:lvl1pPr algn="ctr">
              <a:defRPr sz="4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6212800" y="27120429"/>
            <a:ext cx="8534400" cy="1557867"/>
          </a:xfrm>
          <a:prstGeom prst="rect">
            <a:avLst/>
          </a:prstGeom>
        </p:spPr>
        <p:txBody>
          <a:bodyPr vert="horz" lIns="376202" tIns="188101" rIns="376202" bIns="188101" rtlCol="0" anchor="ctr"/>
          <a:lstStyle>
            <a:lvl1pPr algn="r">
              <a:defRPr sz="4900">
                <a:solidFill>
                  <a:schemeClr val="tx1">
                    <a:tint val="75000"/>
                  </a:schemeClr>
                </a:solidFill>
              </a:defRPr>
            </a:lvl1pPr>
          </a:lstStyle>
          <a:p>
            <a:fld id="{51C71609-24E2-E148-8FC3-7664E723CFDF}" type="slidenum">
              <a:rPr lang="en-US" smtClean="0"/>
              <a:t>‹#›</a:t>
            </a:fld>
            <a:endParaRPr lang="en-US"/>
          </a:p>
        </p:txBody>
      </p:sp>
    </p:spTree>
    <p:extLst>
      <p:ext uri="{BB962C8B-B14F-4D97-AF65-F5344CB8AC3E}">
        <p14:creationId xmlns:p14="http://schemas.microsoft.com/office/powerpoint/2010/main" val="29180273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881012" rtl="0" eaLnBrk="1" latinLnBrk="0" hangingPunct="1">
        <a:spcBef>
          <a:spcPct val="0"/>
        </a:spcBef>
        <a:buNone/>
        <a:defRPr sz="18100" kern="1200">
          <a:solidFill>
            <a:schemeClr val="tx1"/>
          </a:solidFill>
          <a:latin typeface="+mj-lt"/>
          <a:ea typeface="+mj-ea"/>
          <a:cs typeface="+mj-cs"/>
        </a:defRPr>
      </a:lvl1pPr>
    </p:titleStyle>
    <p:bodyStyle>
      <a:lvl1pPr marL="1410759" indent="-1410759" algn="l" defTabSz="1881012" rtl="0" eaLnBrk="1" latinLnBrk="0" hangingPunct="1">
        <a:spcBef>
          <a:spcPct val="20000"/>
        </a:spcBef>
        <a:buFont typeface="Arial"/>
        <a:buChar char="•"/>
        <a:defRPr sz="13200" kern="1200">
          <a:solidFill>
            <a:schemeClr val="tx1"/>
          </a:solidFill>
          <a:latin typeface="+mn-lt"/>
          <a:ea typeface="+mn-ea"/>
          <a:cs typeface="+mn-cs"/>
        </a:defRPr>
      </a:lvl1pPr>
      <a:lvl2pPr marL="3056645" indent="-1175633" algn="l" defTabSz="1881012" rtl="0" eaLnBrk="1" latinLnBrk="0" hangingPunct="1">
        <a:spcBef>
          <a:spcPct val="20000"/>
        </a:spcBef>
        <a:buFont typeface="Arial"/>
        <a:buChar char="–"/>
        <a:defRPr sz="11500" kern="1200">
          <a:solidFill>
            <a:schemeClr val="tx1"/>
          </a:solidFill>
          <a:latin typeface="+mn-lt"/>
          <a:ea typeface="+mn-ea"/>
          <a:cs typeface="+mn-cs"/>
        </a:defRPr>
      </a:lvl2pPr>
      <a:lvl3pPr marL="4702531" indent="-940506" algn="l" defTabSz="1881012" rtl="0" eaLnBrk="1" latinLnBrk="0" hangingPunct="1">
        <a:spcBef>
          <a:spcPct val="20000"/>
        </a:spcBef>
        <a:buFont typeface="Arial"/>
        <a:buChar char="•"/>
        <a:defRPr sz="9900" kern="1200">
          <a:solidFill>
            <a:schemeClr val="tx1"/>
          </a:solidFill>
          <a:latin typeface="+mn-lt"/>
          <a:ea typeface="+mn-ea"/>
          <a:cs typeface="+mn-cs"/>
        </a:defRPr>
      </a:lvl3pPr>
      <a:lvl4pPr marL="6583543" indent="-940506" algn="l" defTabSz="1881012" rtl="0" eaLnBrk="1" latinLnBrk="0" hangingPunct="1">
        <a:spcBef>
          <a:spcPct val="20000"/>
        </a:spcBef>
        <a:buFont typeface="Arial"/>
        <a:buChar char="–"/>
        <a:defRPr sz="8200" kern="1200">
          <a:solidFill>
            <a:schemeClr val="tx1"/>
          </a:solidFill>
          <a:latin typeface="+mn-lt"/>
          <a:ea typeface="+mn-ea"/>
          <a:cs typeface="+mn-cs"/>
        </a:defRPr>
      </a:lvl4pPr>
      <a:lvl5pPr marL="8464555" indent="-940506" algn="l" defTabSz="1881012" rtl="0" eaLnBrk="1" latinLnBrk="0" hangingPunct="1">
        <a:spcBef>
          <a:spcPct val="20000"/>
        </a:spcBef>
        <a:buFont typeface="Arial"/>
        <a:buChar char="»"/>
        <a:defRPr sz="8200" kern="1200">
          <a:solidFill>
            <a:schemeClr val="tx1"/>
          </a:solidFill>
          <a:latin typeface="+mn-lt"/>
          <a:ea typeface="+mn-ea"/>
          <a:cs typeface="+mn-cs"/>
        </a:defRPr>
      </a:lvl5pPr>
      <a:lvl6pPr marL="10345567" indent="-940506" algn="l" defTabSz="1881012" rtl="0" eaLnBrk="1" latinLnBrk="0" hangingPunct="1">
        <a:spcBef>
          <a:spcPct val="20000"/>
        </a:spcBef>
        <a:buFont typeface="Arial"/>
        <a:buChar char="•"/>
        <a:defRPr sz="8200" kern="1200">
          <a:solidFill>
            <a:schemeClr val="tx1"/>
          </a:solidFill>
          <a:latin typeface="+mn-lt"/>
          <a:ea typeface="+mn-ea"/>
          <a:cs typeface="+mn-cs"/>
        </a:defRPr>
      </a:lvl6pPr>
      <a:lvl7pPr marL="12226580" indent="-940506" algn="l" defTabSz="1881012" rtl="0" eaLnBrk="1" latinLnBrk="0" hangingPunct="1">
        <a:spcBef>
          <a:spcPct val="20000"/>
        </a:spcBef>
        <a:buFont typeface="Arial"/>
        <a:buChar char="•"/>
        <a:defRPr sz="8200" kern="1200">
          <a:solidFill>
            <a:schemeClr val="tx1"/>
          </a:solidFill>
          <a:latin typeface="+mn-lt"/>
          <a:ea typeface="+mn-ea"/>
          <a:cs typeface="+mn-cs"/>
        </a:defRPr>
      </a:lvl7pPr>
      <a:lvl8pPr marL="14107592" indent="-940506" algn="l" defTabSz="1881012" rtl="0" eaLnBrk="1" latinLnBrk="0" hangingPunct="1">
        <a:spcBef>
          <a:spcPct val="20000"/>
        </a:spcBef>
        <a:buFont typeface="Arial"/>
        <a:buChar char="•"/>
        <a:defRPr sz="8200" kern="1200">
          <a:solidFill>
            <a:schemeClr val="tx1"/>
          </a:solidFill>
          <a:latin typeface="+mn-lt"/>
          <a:ea typeface="+mn-ea"/>
          <a:cs typeface="+mn-cs"/>
        </a:defRPr>
      </a:lvl8pPr>
      <a:lvl9pPr marL="15988604" indent="-940506" algn="l" defTabSz="1881012" rtl="0" eaLnBrk="1" latinLnBrk="0" hangingPunct="1">
        <a:spcBef>
          <a:spcPct val="20000"/>
        </a:spcBef>
        <a:buFont typeface="Arial"/>
        <a:buChar char="•"/>
        <a:defRPr sz="8200" kern="1200">
          <a:solidFill>
            <a:schemeClr val="tx1"/>
          </a:solidFill>
          <a:latin typeface="+mn-lt"/>
          <a:ea typeface="+mn-ea"/>
          <a:cs typeface="+mn-cs"/>
        </a:defRPr>
      </a:lvl9pPr>
    </p:bodyStyle>
    <p:otherStyle>
      <a:defPPr>
        <a:defRPr lang="en-US"/>
      </a:defPPr>
      <a:lvl1pPr marL="0" algn="l" defTabSz="1881012" rtl="0" eaLnBrk="1" latinLnBrk="0" hangingPunct="1">
        <a:defRPr sz="7400" kern="1200">
          <a:solidFill>
            <a:schemeClr val="tx1"/>
          </a:solidFill>
          <a:latin typeface="+mn-lt"/>
          <a:ea typeface="+mn-ea"/>
          <a:cs typeface="+mn-cs"/>
        </a:defRPr>
      </a:lvl1pPr>
      <a:lvl2pPr marL="1881012" algn="l" defTabSz="1881012" rtl="0" eaLnBrk="1" latinLnBrk="0" hangingPunct="1">
        <a:defRPr sz="7400" kern="1200">
          <a:solidFill>
            <a:schemeClr val="tx1"/>
          </a:solidFill>
          <a:latin typeface="+mn-lt"/>
          <a:ea typeface="+mn-ea"/>
          <a:cs typeface="+mn-cs"/>
        </a:defRPr>
      </a:lvl2pPr>
      <a:lvl3pPr marL="3762024" algn="l" defTabSz="1881012" rtl="0" eaLnBrk="1" latinLnBrk="0" hangingPunct="1">
        <a:defRPr sz="7400" kern="1200">
          <a:solidFill>
            <a:schemeClr val="tx1"/>
          </a:solidFill>
          <a:latin typeface="+mn-lt"/>
          <a:ea typeface="+mn-ea"/>
          <a:cs typeface="+mn-cs"/>
        </a:defRPr>
      </a:lvl3pPr>
      <a:lvl4pPr marL="5643037" algn="l" defTabSz="1881012" rtl="0" eaLnBrk="1" latinLnBrk="0" hangingPunct="1">
        <a:defRPr sz="7400" kern="1200">
          <a:solidFill>
            <a:schemeClr val="tx1"/>
          </a:solidFill>
          <a:latin typeface="+mn-lt"/>
          <a:ea typeface="+mn-ea"/>
          <a:cs typeface="+mn-cs"/>
        </a:defRPr>
      </a:lvl4pPr>
      <a:lvl5pPr marL="7524049" algn="l" defTabSz="1881012" rtl="0" eaLnBrk="1" latinLnBrk="0" hangingPunct="1">
        <a:defRPr sz="7400" kern="1200">
          <a:solidFill>
            <a:schemeClr val="tx1"/>
          </a:solidFill>
          <a:latin typeface="+mn-lt"/>
          <a:ea typeface="+mn-ea"/>
          <a:cs typeface="+mn-cs"/>
        </a:defRPr>
      </a:lvl5pPr>
      <a:lvl6pPr marL="9405061" algn="l" defTabSz="1881012" rtl="0" eaLnBrk="1" latinLnBrk="0" hangingPunct="1">
        <a:defRPr sz="7400" kern="1200">
          <a:solidFill>
            <a:schemeClr val="tx1"/>
          </a:solidFill>
          <a:latin typeface="+mn-lt"/>
          <a:ea typeface="+mn-ea"/>
          <a:cs typeface="+mn-cs"/>
        </a:defRPr>
      </a:lvl6pPr>
      <a:lvl7pPr marL="11286073" algn="l" defTabSz="1881012" rtl="0" eaLnBrk="1" latinLnBrk="0" hangingPunct="1">
        <a:defRPr sz="7400" kern="1200">
          <a:solidFill>
            <a:schemeClr val="tx1"/>
          </a:solidFill>
          <a:latin typeface="+mn-lt"/>
          <a:ea typeface="+mn-ea"/>
          <a:cs typeface="+mn-cs"/>
        </a:defRPr>
      </a:lvl7pPr>
      <a:lvl8pPr marL="13167086" algn="l" defTabSz="1881012" rtl="0" eaLnBrk="1" latinLnBrk="0" hangingPunct="1">
        <a:defRPr sz="7400" kern="1200">
          <a:solidFill>
            <a:schemeClr val="tx1"/>
          </a:solidFill>
          <a:latin typeface="+mn-lt"/>
          <a:ea typeface="+mn-ea"/>
          <a:cs typeface="+mn-cs"/>
        </a:defRPr>
      </a:lvl8pPr>
      <a:lvl9pPr marL="15048098" algn="l" defTabSz="1881012" rtl="0" eaLnBrk="1" latinLnBrk="0" hangingPunct="1">
        <a:defRPr sz="7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 Id="rId9"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861209" y="1406940"/>
            <a:ext cx="2603500" cy="2603500"/>
          </a:xfrm>
          <a:prstGeom prst="rect">
            <a:avLst/>
          </a:prstGeom>
        </p:spPr>
      </p:pic>
      <p:sp>
        <p:nvSpPr>
          <p:cNvPr id="6" name="TextBox 5"/>
          <p:cNvSpPr txBox="1"/>
          <p:nvPr/>
        </p:nvSpPr>
        <p:spPr>
          <a:xfrm>
            <a:off x="8852194" y="1406940"/>
            <a:ext cx="22074461" cy="2462213"/>
          </a:xfrm>
          <a:prstGeom prst="rect">
            <a:avLst/>
          </a:prstGeom>
          <a:noFill/>
        </p:spPr>
        <p:txBody>
          <a:bodyPr wrap="square" rtlCol="0">
            <a:spAutoFit/>
          </a:bodyPr>
          <a:lstStyle/>
          <a:p>
            <a:pPr algn="ctr"/>
            <a:r>
              <a:rPr lang="en-US" dirty="0"/>
              <a:t>Microfluidic generator of sub-10-micron hydrosomes</a:t>
            </a:r>
            <a:r>
              <a:rPr lang="en-US" dirty="0" smtClean="0">
                <a:effectLst/>
              </a:rPr>
              <a:t> </a:t>
            </a:r>
          </a:p>
          <a:p>
            <a:pPr algn="ctr"/>
            <a:r>
              <a:rPr lang="en-US" sz="4000" dirty="0" err="1" smtClean="0"/>
              <a:t>Zhenghao</a:t>
            </a:r>
            <a:r>
              <a:rPr lang="en-US" sz="4000" dirty="0" smtClean="0"/>
              <a:t> Ding, </a:t>
            </a:r>
            <a:r>
              <a:rPr lang="en-US" sz="4000" dirty="0" err="1" smtClean="0"/>
              <a:t>Lunjun</a:t>
            </a:r>
            <a:r>
              <a:rPr lang="en-US" sz="4000" dirty="0" smtClean="0"/>
              <a:t> Liu, Gabriel C. Spalding*</a:t>
            </a:r>
          </a:p>
          <a:p>
            <a:pPr algn="ctr"/>
            <a:r>
              <a:rPr lang="en-US" sz="4000" dirty="0" smtClean="0"/>
              <a:t>Physics Department, Illinois Wesleyan University</a:t>
            </a:r>
            <a:endParaRPr lang="en-US" sz="4000" dirty="0"/>
          </a:p>
        </p:txBody>
      </p:sp>
      <p:sp>
        <p:nvSpPr>
          <p:cNvPr id="7" name="TextBox 6"/>
          <p:cNvSpPr txBox="1"/>
          <p:nvPr/>
        </p:nvSpPr>
        <p:spPr>
          <a:xfrm>
            <a:off x="1045829" y="5154607"/>
            <a:ext cx="16695912" cy="13634502"/>
          </a:xfrm>
          <a:prstGeom prst="rect">
            <a:avLst/>
          </a:prstGeom>
          <a:solidFill>
            <a:srgbClr val="E3F2C7"/>
          </a:solidFill>
        </p:spPr>
        <p:txBody>
          <a:bodyPr wrap="square" rtlCol="0">
            <a:spAutoFit/>
          </a:bodyPr>
          <a:lstStyle/>
          <a:p>
            <a:r>
              <a:rPr lang="en-US" sz="4000" b="1" u="sng" dirty="0" smtClean="0"/>
              <a:t>Abstract</a:t>
            </a:r>
          </a:p>
          <a:p>
            <a:r>
              <a:rPr lang="en-US" sz="4000" dirty="0"/>
              <a:t>Known as the fundamental “lab on a chip” technology, microfluidics is a thriving young research </a:t>
            </a:r>
            <a:r>
              <a:rPr lang="en-US" sz="4000" dirty="0" smtClean="0"/>
              <a:t>area. </a:t>
            </a:r>
            <a:r>
              <a:rPr lang="en-US" sz="4000" dirty="0"/>
              <a:t>It </a:t>
            </a:r>
            <a:r>
              <a:rPr lang="en-US" sz="4000" dirty="0" smtClean="0"/>
              <a:t>is touted as </a:t>
            </a:r>
            <a:r>
              <a:rPr lang="en-US" sz="4000" dirty="0"/>
              <a:t>reducing the amount of material required for biochemical analysis, such DNA sequencing. </a:t>
            </a:r>
            <a:r>
              <a:rPr lang="en-US" sz="4000" dirty="0" smtClean="0"/>
              <a:t>The proximity to walls within </a:t>
            </a:r>
            <a:r>
              <a:rPr lang="en-US" sz="4000" dirty="0"/>
              <a:t>narrow </a:t>
            </a:r>
            <a:r>
              <a:rPr lang="en-US" sz="4000" dirty="0" smtClean="0"/>
              <a:t>flow channels overcomes any tendency towards turbulence, </a:t>
            </a:r>
            <a:r>
              <a:rPr lang="en-US" sz="4000" dirty="0"/>
              <a:t>even in high-speed fluid flow, facilitating </a:t>
            </a:r>
            <a:r>
              <a:rPr lang="en-US" sz="4000" dirty="0" smtClean="0"/>
              <a:t>a more controllable, </a:t>
            </a:r>
            <a:r>
              <a:rPr lang="en-US" sz="4000" dirty="0"/>
              <a:t>systematic processing. </a:t>
            </a:r>
            <a:r>
              <a:rPr lang="en-US" sz="4000" dirty="0" smtClean="0"/>
              <a:t>By </a:t>
            </a:r>
            <a:r>
              <a:rPr lang="en-US" sz="4000" dirty="0"/>
              <a:t>leveraging lithographic techniques </a:t>
            </a:r>
            <a:r>
              <a:rPr lang="en-US" sz="4000" dirty="0" smtClean="0"/>
              <a:t>of miniaturization developed </a:t>
            </a:r>
            <a:r>
              <a:rPr lang="en-US" sz="4000" dirty="0"/>
              <a:t>for the semiconductor industry, enormous </a:t>
            </a:r>
            <a:r>
              <a:rPr lang="en-US" sz="4000" i="1" dirty="0"/>
              <a:t>capability</a:t>
            </a:r>
            <a:r>
              <a:rPr lang="en-US" sz="4000" dirty="0"/>
              <a:t> can be integrated into a single microfluidic chip. We have </a:t>
            </a:r>
            <a:r>
              <a:rPr lang="en-US" sz="4000" dirty="0" smtClean="0"/>
              <a:t>utilized </a:t>
            </a:r>
            <a:r>
              <a:rPr lang="en-US" sz="4000" dirty="0"/>
              <a:t>templates designed </a:t>
            </a:r>
            <a:r>
              <a:rPr lang="en-US" sz="4000" dirty="0" smtClean="0"/>
              <a:t>by students </a:t>
            </a:r>
            <a:r>
              <a:rPr lang="en-US" sz="4000" dirty="0"/>
              <a:t>in our lab, for fabrication of a series of microfluidic </a:t>
            </a:r>
            <a:r>
              <a:rPr lang="en-US" sz="4000" dirty="0" smtClean="0"/>
              <a:t>chips that, at high </a:t>
            </a:r>
            <a:r>
              <a:rPr lang="en-US" sz="4000" dirty="0"/>
              <a:t>speeds, </a:t>
            </a:r>
            <a:r>
              <a:rPr lang="en-US" sz="4000" dirty="0" smtClean="0"/>
              <a:t>can produce many </a:t>
            </a:r>
            <a:r>
              <a:rPr lang="en-US" sz="4000" dirty="0"/>
              <a:t>droplets of nearly identical, microscopic </a:t>
            </a:r>
            <a:r>
              <a:rPr lang="en-US" sz="4000" dirty="0" smtClean="0"/>
              <a:t>dimensions. We aim to apply standard techniques to stabilize these </a:t>
            </a:r>
            <a:r>
              <a:rPr lang="en-US" sz="4000" dirty="0"/>
              <a:t>droplets against </a:t>
            </a:r>
            <a:r>
              <a:rPr lang="en-US" sz="4000" dirty="0" smtClean="0"/>
              <a:t>coalescence, </a:t>
            </a:r>
            <a:r>
              <a:rPr lang="en-US" sz="4000" dirty="0"/>
              <a:t>and </a:t>
            </a:r>
            <a:r>
              <a:rPr lang="en-US" sz="4000" dirty="0" smtClean="0"/>
              <a:t>will then </a:t>
            </a:r>
            <a:r>
              <a:rPr lang="en-US" sz="4000" dirty="0"/>
              <a:t>optically trap and manipulate these droplets within the confines of the original microfluidic chip</a:t>
            </a:r>
            <a:r>
              <a:rPr lang="en-US" sz="4000" dirty="0" smtClean="0"/>
              <a:t>.</a:t>
            </a:r>
          </a:p>
          <a:p>
            <a:r>
              <a:rPr lang="en-US" sz="4000" dirty="0" smtClean="0"/>
              <a:t>     Subsequently</a:t>
            </a:r>
            <a:r>
              <a:rPr lang="en-US" sz="4000" dirty="0"/>
              <a:t>, we plan to incorporate entrained </a:t>
            </a:r>
            <a:r>
              <a:rPr lang="en-US" sz="4000" dirty="0" err="1"/>
              <a:t>nanocomponents</a:t>
            </a:r>
            <a:r>
              <a:rPr lang="en-US" sz="4000" dirty="0"/>
              <a:t> into each droplet generated (quantum dots at first, and, later on, DNA origami, or diamond </a:t>
            </a:r>
            <a:r>
              <a:rPr lang="en-US" sz="4000" dirty="0" err="1"/>
              <a:t>microparticles</a:t>
            </a:r>
            <a:r>
              <a:rPr lang="en-US" sz="4000" dirty="0"/>
              <a:t> containing Nitrogen vacancy defects). The collected droplets can be manipulated with much higher precision by optical traps than would be possible with direct trapping of the </a:t>
            </a:r>
            <a:r>
              <a:rPr lang="en-US" sz="4000" dirty="0" err="1"/>
              <a:t>nanocomponents</a:t>
            </a:r>
            <a:r>
              <a:rPr lang="en-US" sz="4000" dirty="0"/>
              <a:t>. The long-term potential of our research purposes seems significant (ranging from development of DNA-based information storage technologies to weak magnetic field detection for basic physics research)</a:t>
            </a:r>
            <a:r>
              <a:rPr lang="en-US" sz="4000" dirty="0" smtClean="0"/>
              <a:t>.</a:t>
            </a:r>
            <a:endParaRPr lang="en-US" sz="4000" dirty="0"/>
          </a:p>
        </p:txBody>
      </p:sp>
      <p:sp>
        <p:nvSpPr>
          <p:cNvPr id="8" name="TextBox 7"/>
          <p:cNvSpPr txBox="1"/>
          <p:nvPr/>
        </p:nvSpPr>
        <p:spPr>
          <a:xfrm>
            <a:off x="19049680" y="5154607"/>
            <a:ext cx="9891687" cy="8094524"/>
          </a:xfrm>
          <a:prstGeom prst="rect">
            <a:avLst/>
          </a:prstGeom>
          <a:solidFill>
            <a:schemeClr val="accent2">
              <a:lumMod val="20000"/>
              <a:lumOff val="80000"/>
            </a:schemeClr>
          </a:solidFill>
        </p:spPr>
        <p:txBody>
          <a:bodyPr wrap="square" rtlCol="0">
            <a:spAutoFit/>
          </a:bodyPr>
          <a:lstStyle/>
          <a:p>
            <a:r>
              <a:rPr lang="en-US" sz="4000" b="1" u="sng" dirty="0" smtClean="0"/>
              <a:t>Making a microchip</a:t>
            </a:r>
          </a:p>
          <a:p>
            <a:r>
              <a:rPr lang="en-US" sz="4000" dirty="0" smtClean="0"/>
              <a:t>Microchip manufacture is the first and most critical step in this project. Our microchips contain tiny channels for processing liquids flows and any entrained matter. With different designs, we can split droplets, mix solvents, and even control chemical reactions at the micro-scale. Our designs are molded into a transparent </a:t>
            </a:r>
            <a:r>
              <a:rPr lang="en-US" sz="4000" dirty="0"/>
              <a:t>silicone rubber </a:t>
            </a:r>
            <a:r>
              <a:rPr lang="en-US" sz="4000" dirty="0" smtClean="0"/>
              <a:t>(PDMS</a:t>
            </a:r>
            <a:r>
              <a:rPr lang="en-US" sz="4000" dirty="0"/>
              <a:t>) </a:t>
            </a:r>
            <a:r>
              <a:rPr lang="en-US" sz="4000" dirty="0" smtClean="0"/>
              <a:t>that is </a:t>
            </a:r>
            <a:r>
              <a:rPr lang="en-US" sz="4000" dirty="0"/>
              <a:t>not expensive and easy to buy </a:t>
            </a:r>
            <a:r>
              <a:rPr lang="en-US" sz="4000" dirty="0" smtClean="0"/>
              <a:t>online. Before curing, it is a viscous fluid. When mixed with a cross-linking agent and heated, the PDMS cures into a soft solid that is chemically inert. </a:t>
            </a:r>
          </a:p>
        </p:txBody>
      </p:sp>
      <p:pic>
        <p:nvPicPr>
          <p:cNvPr id="9" name="Picture 8"/>
          <p:cNvPicPr/>
          <p:nvPr/>
        </p:nvPicPr>
        <p:blipFill rotWithShape="1">
          <a:blip r:embed="rId3">
            <a:extLst>
              <a:ext uri="{28A0092B-C50C-407E-A947-70E740481C1C}">
                <a14:useLocalDpi xmlns:a14="http://schemas.microsoft.com/office/drawing/2010/main" val="0"/>
              </a:ext>
            </a:extLst>
          </a:blip>
          <a:srcRect l="17688" t="5443" r="21414" b="3996"/>
          <a:stretch/>
        </p:blipFill>
        <p:spPr bwMode="auto">
          <a:xfrm rot="5400000">
            <a:off x="19138838" y="17161388"/>
            <a:ext cx="3785653" cy="3965759"/>
          </a:xfrm>
          <a:prstGeom prst="rect">
            <a:avLst/>
          </a:prstGeom>
          <a:ln>
            <a:noFill/>
          </a:ln>
          <a:extLst>
            <a:ext uri="{53640926-AAD7-44D8-BBD7-CCE9431645EC}">
              <a14:shadowObscured xmlns:a14="http://schemas.microsoft.com/office/drawing/2010/main"/>
            </a:ext>
          </a:extLst>
        </p:spPr>
      </p:pic>
      <p:sp>
        <p:nvSpPr>
          <p:cNvPr id="10" name="TextBox 9"/>
          <p:cNvSpPr txBox="1"/>
          <p:nvPr/>
        </p:nvSpPr>
        <p:spPr>
          <a:xfrm>
            <a:off x="24149877" y="17251442"/>
            <a:ext cx="11296253" cy="4401205"/>
          </a:xfrm>
          <a:prstGeom prst="rect">
            <a:avLst/>
          </a:prstGeom>
          <a:solidFill>
            <a:srgbClr val="F2DCDB"/>
          </a:solidFill>
        </p:spPr>
        <p:txBody>
          <a:bodyPr wrap="square" rtlCol="0">
            <a:spAutoFit/>
          </a:bodyPr>
          <a:lstStyle/>
          <a:p>
            <a:r>
              <a:rPr lang="en-US" sz="4000" dirty="0" smtClean="0"/>
              <a:t>We use standard photolithography techniques developed for computer chips to transfer our designs onto silicon wafers (as shown at left). Then we pour the PDMS and its curing agent onto these molds, and proceed to cure the PDMS. In this way, our designed patterns are transferred to the bottom of </a:t>
            </a:r>
            <a:r>
              <a:rPr lang="en-US" sz="4000" dirty="0"/>
              <a:t>the silicone rubber</a:t>
            </a:r>
            <a:r>
              <a:rPr lang="en-US" sz="4000" dirty="0" smtClean="0"/>
              <a:t>. </a:t>
            </a:r>
            <a:endParaRPr lang="en-US" sz="4000" dirty="0"/>
          </a:p>
        </p:txBody>
      </p:sp>
      <p:pic>
        <p:nvPicPr>
          <p:cNvPr id="11" name="Picture 10" descr="IMG_1600.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83561" y="22237445"/>
            <a:ext cx="3762569" cy="5016758"/>
          </a:xfrm>
          <a:prstGeom prst="rect">
            <a:avLst/>
          </a:prstGeom>
        </p:spPr>
      </p:pic>
      <p:sp>
        <p:nvSpPr>
          <p:cNvPr id="12" name="TextBox 11"/>
          <p:cNvSpPr txBox="1"/>
          <p:nvPr/>
        </p:nvSpPr>
        <p:spPr>
          <a:xfrm>
            <a:off x="19049680" y="22237445"/>
            <a:ext cx="11239587" cy="5016758"/>
          </a:xfrm>
          <a:prstGeom prst="rect">
            <a:avLst/>
          </a:prstGeom>
          <a:solidFill>
            <a:srgbClr val="F2DCDB"/>
          </a:solidFill>
        </p:spPr>
        <p:txBody>
          <a:bodyPr wrap="square" rtlCol="0">
            <a:spAutoFit/>
          </a:bodyPr>
          <a:lstStyle/>
          <a:p>
            <a:r>
              <a:rPr lang="en-US" sz="4000" dirty="0" smtClean="0"/>
              <a:t>After pealing the PDMS from the mold, we use a plasma machine (shown at right) to modify their surface properties. </a:t>
            </a:r>
            <a:r>
              <a:rPr lang="en-US" sz="4000" dirty="0"/>
              <a:t>Treatment with an oxygen plasma makes the surface tacky, so that it can be bonded to standard microscope coverslips, creating a leak-tight seal for the fluidic channels designed into our </a:t>
            </a:r>
            <a:r>
              <a:rPr lang="en-US" sz="4000" dirty="0" smtClean="0"/>
              <a:t>microchips. Our last step is to punch holes on the inlet and outlet spots, and connect to syringe pumps.</a:t>
            </a:r>
            <a:endParaRPr lang="en-US" sz="4000" dirty="0"/>
          </a:p>
        </p:txBody>
      </p:sp>
      <p:pic>
        <p:nvPicPr>
          <p:cNvPr id="13" name="Picture 12" descr="IMG_1707.JPG"/>
          <p:cNvPicPr>
            <a:picLocks noChangeAspect="1"/>
          </p:cNvPicPr>
          <p:nvPr/>
        </p:nvPicPr>
        <p:blipFill rotWithShape="1">
          <a:blip r:embed="rId5">
            <a:extLst>
              <a:ext uri="{28A0092B-C50C-407E-A947-70E740481C1C}">
                <a14:useLocalDpi xmlns:a14="http://schemas.microsoft.com/office/drawing/2010/main" val="0"/>
              </a:ext>
            </a:extLst>
          </a:blip>
          <a:srcRect l="45456" t="30614" r="27503" b="15517"/>
          <a:stretch/>
        </p:blipFill>
        <p:spPr>
          <a:xfrm rot="5400000">
            <a:off x="30747623" y="8139883"/>
            <a:ext cx="3767824" cy="5629190"/>
          </a:xfrm>
          <a:prstGeom prst="rect">
            <a:avLst/>
          </a:prstGeom>
        </p:spPr>
      </p:pic>
      <p:pic>
        <p:nvPicPr>
          <p:cNvPr id="14" name="Picture 13" descr="IMG_1705.JPG"/>
          <p:cNvPicPr>
            <a:picLocks noChangeAspect="1"/>
          </p:cNvPicPr>
          <p:nvPr/>
        </p:nvPicPr>
        <p:blipFill rotWithShape="1">
          <a:blip r:embed="rId6">
            <a:extLst>
              <a:ext uri="{28A0092B-C50C-407E-A947-70E740481C1C}">
                <a14:useLocalDpi xmlns:a14="http://schemas.microsoft.com/office/drawing/2010/main" val="0"/>
              </a:ext>
            </a:extLst>
          </a:blip>
          <a:srcRect l="47350" t="24580" r="24030" b="20564"/>
          <a:stretch/>
        </p:blipFill>
        <p:spPr>
          <a:xfrm rot="5400000">
            <a:off x="30673557" y="4297991"/>
            <a:ext cx="3915959" cy="5629190"/>
          </a:xfrm>
          <a:prstGeom prst="rect">
            <a:avLst/>
          </a:prstGeom>
        </p:spPr>
      </p:pic>
      <p:pic>
        <p:nvPicPr>
          <p:cNvPr id="16" name="Picture 15" descr="IMG_1708.JPG"/>
          <p:cNvPicPr>
            <a:picLocks noChangeAspect="1"/>
          </p:cNvPicPr>
          <p:nvPr/>
        </p:nvPicPr>
        <p:blipFill rotWithShape="1">
          <a:blip r:embed="rId7">
            <a:extLst>
              <a:ext uri="{28A0092B-C50C-407E-A947-70E740481C1C}">
                <a14:useLocalDpi xmlns:a14="http://schemas.microsoft.com/office/drawing/2010/main" val="0"/>
              </a:ext>
            </a:extLst>
          </a:blip>
          <a:srcRect l="47245" t="27248" r="23503" b="12571"/>
          <a:stretch/>
        </p:blipFill>
        <p:spPr>
          <a:xfrm rot="5400000">
            <a:off x="30807446" y="11847885"/>
            <a:ext cx="3648181" cy="5629192"/>
          </a:xfrm>
          <a:prstGeom prst="rect">
            <a:avLst/>
          </a:prstGeom>
        </p:spPr>
      </p:pic>
      <p:pic>
        <p:nvPicPr>
          <p:cNvPr id="18" name="Picture 17" descr="IMG_1709.JPG"/>
          <p:cNvPicPr>
            <a:picLocks noChangeAspect="1"/>
          </p:cNvPicPr>
          <p:nvPr/>
        </p:nvPicPr>
        <p:blipFill rotWithShape="1">
          <a:blip r:embed="rId8">
            <a:extLst>
              <a:ext uri="{28A0092B-C50C-407E-A947-70E740481C1C}">
                <a14:useLocalDpi xmlns:a14="http://schemas.microsoft.com/office/drawing/2010/main" val="0"/>
              </a:ext>
            </a:extLst>
          </a:blip>
          <a:srcRect l="28409" t="8450" r="28345" b="10327"/>
          <a:stretch/>
        </p:blipFill>
        <p:spPr>
          <a:xfrm rot="5400000">
            <a:off x="1825254" y="20257669"/>
            <a:ext cx="3814913" cy="5373763"/>
          </a:xfrm>
          <a:prstGeom prst="rect">
            <a:avLst/>
          </a:prstGeom>
        </p:spPr>
      </p:pic>
      <p:sp>
        <p:nvSpPr>
          <p:cNvPr id="19" name="TextBox 18"/>
          <p:cNvSpPr txBox="1"/>
          <p:nvPr/>
        </p:nvSpPr>
        <p:spPr>
          <a:xfrm>
            <a:off x="7696932" y="21037094"/>
            <a:ext cx="10044809" cy="6247864"/>
          </a:xfrm>
          <a:prstGeom prst="rect">
            <a:avLst/>
          </a:prstGeom>
          <a:solidFill>
            <a:schemeClr val="accent6">
              <a:lumMod val="20000"/>
              <a:lumOff val="80000"/>
            </a:schemeClr>
          </a:solidFill>
        </p:spPr>
        <p:txBody>
          <a:bodyPr wrap="square" rtlCol="0">
            <a:spAutoFit/>
          </a:bodyPr>
          <a:lstStyle/>
          <a:p>
            <a:r>
              <a:rPr lang="en-US" sz="4000" b="1" u="sng" dirty="0" smtClean="0"/>
              <a:t>Forming droplets</a:t>
            </a:r>
          </a:p>
          <a:p>
            <a:r>
              <a:rPr lang="en-US" sz="4000" dirty="0" smtClean="0"/>
              <a:t>After connecting our microchip inlets and outlets to syringe pumps, we can control the flow of various liquids and solvents. Careful control of the relative flow speeds of aqueous streams surrounded by oil streams produces droplets of reproducible dimension. The size of the droplets is related to the size of the channel, the viscosity of the liquids and, critically, the relative flow speeds.</a:t>
            </a:r>
            <a:endParaRPr lang="en-US" sz="4000" dirty="0"/>
          </a:p>
        </p:txBody>
      </p:sp>
      <p:pic>
        <p:nvPicPr>
          <p:cNvPr id="20" name="Picture 19" descr="hqdefault.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5829" y="24852006"/>
            <a:ext cx="5373764" cy="3664057"/>
          </a:xfrm>
          <a:prstGeom prst="rect">
            <a:avLst/>
          </a:prstGeom>
        </p:spPr>
      </p:pic>
    </p:spTree>
    <p:extLst>
      <p:ext uri="{BB962C8B-B14F-4D97-AF65-F5344CB8AC3E}">
        <p14:creationId xmlns:p14="http://schemas.microsoft.com/office/powerpoint/2010/main" val="21691504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111</TotalTime>
  <Words>578</Words>
  <Application>Microsoft Office PowerPoint</Application>
  <PresentationFormat>Custom</PresentationFormat>
  <Paragraphs>12</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Illinois Wesleyan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Physics Lab</dc:creator>
  <cp:lastModifiedBy>Staff_Sutter</cp:lastModifiedBy>
  <cp:revision>12</cp:revision>
  <dcterms:created xsi:type="dcterms:W3CDTF">2015-04-09T20:55:22Z</dcterms:created>
  <dcterms:modified xsi:type="dcterms:W3CDTF">2015-05-19T12:32:30Z</dcterms:modified>
</cp:coreProperties>
</file>