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6576000" cy="29260800"/>
  <p:notesSz cx="32918400" cy="51206400"/>
  <p:defaultTextStyle>
    <a:defPPr>
      <a:defRPr lang="en-US"/>
    </a:defPPr>
    <a:lvl1pPr algn="l" rtl="0" fontAlgn="base">
      <a:spcBef>
        <a:spcPct val="0"/>
      </a:spcBef>
      <a:spcAft>
        <a:spcPct val="0"/>
      </a:spcAft>
      <a:defRPr sz="2500" kern="1200">
        <a:solidFill>
          <a:schemeClr val="tx1"/>
        </a:solidFill>
        <a:latin typeface="Helvetica" pitchFamily="6" charset="0"/>
        <a:ea typeface="MS PGothic" pitchFamily="34" charset="-128"/>
        <a:cs typeface="+mn-cs"/>
      </a:defRPr>
    </a:lvl1pPr>
    <a:lvl2pPr marL="360363" indent="96838" algn="l" rtl="0" fontAlgn="base">
      <a:spcBef>
        <a:spcPct val="0"/>
      </a:spcBef>
      <a:spcAft>
        <a:spcPct val="0"/>
      </a:spcAft>
      <a:defRPr sz="2500" kern="1200">
        <a:solidFill>
          <a:schemeClr val="tx1"/>
        </a:solidFill>
        <a:latin typeface="Helvetica" pitchFamily="6" charset="0"/>
        <a:ea typeface="MS PGothic" pitchFamily="34" charset="-128"/>
        <a:cs typeface="+mn-cs"/>
      </a:defRPr>
    </a:lvl2pPr>
    <a:lvl3pPr marL="722313" indent="192088" algn="l" rtl="0" fontAlgn="base">
      <a:spcBef>
        <a:spcPct val="0"/>
      </a:spcBef>
      <a:spcAft>
        <a:spcPct val="0"/>
      </a:spcAft>
      <a:defRPr sz="2500" kern="1200">
        <a:solidFill>
          <a:schemeClr val="tx1"/>
        </a:solidFill>
        <a:latin typeface="Helvetica" pitchFamily="6" charset="0"/>
        <a:ea typeface="MS PGothic" pitchFamily="34" charset="-128"/>
        <a:cs typeface="+mn-cs"/>
      </a:defRPr>
    </a:lvl3pPr>
    <a:lvl4pPr marL="1084263" indent="287338" algn="l" rtl="0" fontAlgn="base">
      <a:spcBef>
        <a:spcPct val="0"/>
      </a:spcBef>
      <a:spcAft>
        <a:spcPct val="0"/>
      </a:spcAft>
      <a:defRPr sz="2500" kern="1200">
        <a:solidFill>
          <a:schemeClr val="tx1"/>
        </a:solidFill>
        <a:latin typeface="Helvetica" pitchFamily="6" charset="0"/>
        <a:ea typeface="MS PGothic" pitchFamily="34" charset="-128"/>
        <a:cs typeface="+mn-cs"/>
      </a:defRPr>
    </a:lvl4pPr>
    <a:lvl5pPr marL="1446213" indent="382588" algn="l" rtl="0" fontAlgn="base">
      <a:spcBef>
        <a:spcPct val="0"/>
      </a:spcBef>
      <a:spcAft>
        <a:spcPct val="0"/>
      </a:spcAft>
      <a:defRPr sz="2500" kern="1200">
        <a:solidFill>
          <a:schemeClr val="tx1"/>
        </a:solidFill>
        <a:latin typeface="Helvetica" pitchFamily="6" charset="0"/>
        <a:ea typeface="MS PGothic" pitchFamily="34" charset="-128"/>
        <a:cs typeface="+mn-cs"/>
      </a:defRPr>
    </a:lvl5pPr>
    <a:lvl6pPr marL="2286000" algn="l" defTabSz="914400" rtl="0" eaLnBrk="1" latinLnBrk="0" hangingPunct="1">
      <a:defRPr sz="2500" kern="1200">
        <a:solidFill>
          <a:schemeClr val="tx1"/>
        </a:solidFill>
        <a:latin typeface="Helvetica" pitchFamily="6" charset="0"/>
        <a:ea typeface="MS PGothic" pitchFamily="34" charset="-128"/>
        <a:cs typeface="+mn-cs"/>
      </a:defRPr>
    </a:lvl6pPr>
    <a:lvl7pPr marL="2743200" algn="l" defTabSz="914400" rtl="0" eaLnBrk="1" latinLnBrk="0" hangingPunct="1">
      <a:defRPr sz="2500" kern="1200">
        <a:solidFill>
          <a:schemeClr val="tx1"/>
        </a:solidFill>
        <a:latin typeface="Helvetica" pitchFamily="6" charset="0"/>
        <a:ea typeface="MS PGothic" pitchFamily="34" charset="-128"/>
        <a:cs typeface="+mn-cs"/>
      </a:defRPr>
    </a:lvl7pPr>
    <a:lvl8pPr marL="3200400" algn="l" defTabSz="914400" rtl="0" eaLnBrk="1" latinLnBrk="0" hangingPunct="1">
      <a:defRPr sz="2500" kern="1200">
        <a:solidFill>
          <a:schemeClr val="tx1"/>
        </a:solidFill>
        <a:latin typeface="Helvetica" pitchFamily="6" charset="0"/>
        <a:ea typeface="MS PGothic" pitchFamily="34" charset="-128"/>
        <a:cs typeface="+mn-cs"/>
      </a:defRPr>
    </a:lvl8pPr>
    <a:lvl9pPr marL="3657600" algn="l" defTabSz="914400" rtl="0" eaLnBrk="1" latinLnBrk="0" hangingPunct="1">
      <a:defRPr sz="2500" kern="1200">
        <a:solidFill>
          <a:schemeClr val="tx1"/>
        </a:solidFill>
        <a:latin typeface="Helvetica" pitchFamily="6"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5300"/>
    <a:srgbClr val="FFFF66"/>
    <a:srgbClr val="191919"/>
    <a:srgbClr val="FFFFE1"/>
    <a:srgbClr val="FFF3F3"/>
    <a:srgbClr val="800040"/>
    <a:srgbClr val="004080"/>
    <a:srgbClr val="FF6F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7" d="100"/>
          <a:sy n="17" d="100"/>
        </p:scale>
        <p:origin x="-1492" y="-82"/>
      </p:cViewPr>
      <p:guideLst>
        <p:guide orient="horz" pos="-167"/>
        <p:guide orient="horz" pos="18223"/>
        <p:guide orient="horz" pos="2761"/>
        <p:guide orient="horz" pos="1206"/>
        <p:guide pos="3116"/>
        <p:guide pos="4089"/>
        <p:guide pos="11417"/>
        <p:guide pos="19927"/>
        <p:guide pos="-3458"/>
        <p:guide pos="11522"/>
        <p:guide pos="18955"/>
        <p:guide pos="26263"/>
      </p:guideLst>
    </p:cSldViewPr>
  </p:slideViewPr>
  <p:outlineViewPr>
    <p:cViewPr>
      <p:scale>
        <a:sx n="33" d="100"/>
        <a:sy n="33" d="100"/>
      </p:scale>
      <p:origin x="0" y="0"/>
    </p:cViewPr>
  </p:outlineViewPr>
  <p:notesTextViewPr>
    <p:cViewPr>
      <p:scale>
        <a:sx n="50" d="100"/>
        <a:sy n="5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4265275" cy="2560638"/>
          </a:xfrm>
          <a:prstGeom prst="rect">
            <a:avLst/>
          </a:prstGeom>
        </p:spPr>
        <p:txBody>
          <a:bodyPr vert="horz" wrap="square" lIns="91440" tIns="45720" rIns="91440" bIns="45720" numCol="1" anchor="t" anchorCtr="0" compatLnSpc="1">
            <a:prstTxWarp prst="textNoShape">
              <a:avLst/>
            </a:prstTxWarp>
          </a:bodyPr>
          <a:lstStyle>
            <a:lvl1pPr>
              <a:defRPr sz="1200">
                <a:latin typeface="Calibri"/>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18646775" y="0"/>
            <a:ext cx="14263688" cy="256063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20B59FE1-99B3-4EDA-94EF-87ABF1E49D5E}" type="datetime1">
              <a:rPr lang="en-US" altLang="en-US"/>
              <a:pPr/>
              <a:t>5/21/2018</a:t>
            </a:fld>
            <a:endParaRPr lang="en-US" altLang="en-US"/>
          </a:p>
        </p:txBody>
      </p:sp>
      <p:sp>
        <p:nvSpPr>
          <p:cNvPr id="4" name="Slide Image Placeholder 3"/>
          <p:cNvSpPr>
            <a:spLocks noGrp="1" noRot="1" noChangeAspect="1"/>
          </p:cNvSpPr>
          <p:nvPr>
            <p:ph type="sldImg" idx="2"/>
          </p:nvPr>
        </p:nvSpPr>
        <p:spPr>
          <a:xfrm>
            <a:off x="4457700" y="3840163"/>
            <a:ext cx="24003000" cy="192024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3292475" y="24323675"/>
            <a:ext cx="26333450" cy="23042563"/>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48637825"/>
            <a:ext cx="14265275" cy="2559050"/>
          </a:xfrm>
          <a:prstGeom prst="rect">
            <a:avLst/>
          </a:prstGeom>
        </p:spPr>
        <p:txBody>
          <a:bodyPr vert="horz" wrap="square" lIns="91440" tIns="45720" rIns="91440" bIns="45720" numCol="1" anchor="b" anchorCtr="0" compatLnSpc="1">
            <a:prstTxWarp prst="textNoShape">
              <a:avLst/>
            </a:prstTxWarp>
          </a:bodyPr>
          <a:lstStyle>
            <a:lvl1pPr>
              <a:defRPr sz="1200">
                <a:latin typeface="Calibri"/>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18646775" y="48637825"/>
            <a:ext cx="14263688" cy="255905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426BF7B5-2F22-4E85-90B1-AB612FBFBA77}" type="slidenum">
              <a:rPr lang="en-US" altLang="en-US"/>
              <a:pPr/>
              <a:t>‹#›</a:t>
            </a:fld>
            <a:endParaRPr lang="en-US" altLang="en-US"/>
          </a:p>
        </p:txBody>
      </p:sp>
    </p:spTree>
    <p:extLst>
      <p:ext uri="{BB962C8B-B14F-4D97-AF65-F5344CB8AC3E}">
        <p14:creationId xmlns:p14="http://schemas.microsoft.com/office/powerpoint/2010/main" val="454239516"/>
      </p:ext>
    </p:extLst>
  </p:cSld>
  <p:clrMap bg1="lt1" tx1="dk1" bg2="lt2" tx2="dk2" accent1="accent1" accent2="accent2" accent3="accent3" accent4="accent4" accent5="accent5" accent6="accent6" hlink="hlink" folHlink="folHlink"/>
  <p:notesStyle>
    <a:lvl1pPr algn="l" defTabSz="360363" rtl="0" eaLnBrk="0" fontAlgn="base" hangingPunct="0">
      <a:spcBef>
        <a:spcPct val="30000"/>
      </a:spcBef>
      <a:spcAft>
        <a:spcPct val="0"/>
      </a:spcAft>
      <a:defRPr sz="900" kern="1200">
        <a:solidFill>
          <a:schemeClr val="tx1"/>
        </a:solidFill>
        <a:latin typeface="+mn-lt"/>
        <a:ea typeface="MS PGothic" pitchFamily="34" charset="-128"/>
        <a:cs typeface="ＭＳ Ｐゴシック" pitchFamily="-111" charset="-128"/>
      </a:defRPr>
    </a:lvl1pPr>
    <a:lvl2pPr marL="360363" algn="l" defTabSz="360363" rtl="0" eaLnBrk="0" fontAlgn="base" hangingPunct="0">
      <a:spcBef>
        <a:spcPct val="30000"/>
      </a:spcBef>
      <a:spcAft>
        <a:spcPct val="0"/>
      </a:spcAft>
      <a:defRPr sz="900" kern="1200">
        <a:solidFill>
          <a:schemeClr val="tx1"/>
        </a:solidFill>
        <a:latin typeface="+mn-lt"/>
        <a:ea typeface="MS PGothic" pitchFamily="34" charset="-128"/>
        <a:cs typeface="+mn-cs"/>
      </a:defRPr>
    </a:lvl2pPr>
    <a:lvl3pPr marL="722313" algn="l" defTabSz="360363" rtl="0" eaLnBrk="0" fontAlgn="base" hangingPunct="0">
      <a:spcBef>
        <a:spcPct val="30000"/>
      </a:spcBef>
      <a:spcAft>
        <a:spcPct val="0"/>
      </a:spcAft>
      <a:defRPr sz="900" kern="1200">
        <a:solidFill>
          <a:schemeClr val="tx1"/>
        </a:solidFill>
        <a:latin typeface="+mn-lt"/>
        <a:ea typeface="MS PGothic" pitchFamily="34" charset="-128"/>
        <a:cs typeface="+mn-cs"/>
      </a:defRPr>
    </a:lvl3pPr>
    <a:lvl4pPr marL="1084263" algn="l" defTabSz="360363" rtl="0" eaLnBrk="0" fontAlgn="base" hangingPunct="0">
      <a:spcBef>
        <a:spcPct val="30000"/>
      </a:spcBef>
      <a:spcAft>
        <a:spcPct val="0"/>
      </a:spcAft>
      <a:defRPr sz="900" kern="1200">
        <a:solidFill>
          <a:schemeClr val="tx1"/>
        </a:solidFill>
        <a:latin typeface="+mn-lt"/>
        <a:ea typeface="MS PGothic" pitchFamily="34" charset="-128"/>
        <a:cs typeface="+mn-cs"/>
      </a:defRPr>
    </a:lvl4pPr>
    <a:lvl5pPr marL="1446213" algn="l" defTabSz="360363" rtl="0" eaLnBrk="0" fontAlgn="base" hangingPunct="0">
      <a:spcBef>
        <a:spcPct val="30000"/>
      </a:spcBef>
      <a:spcAft>
        <a:spcPct val="0"/>
      </a:spcAft>
      <a:defRPr sz="900" kern="1200">
        <a:solidFill>
          <a:schemeClr val="tx1"/>
        </a:solidFill>
        <a:latin typeface="+mn-lt"/>
        <a:ea typeface="MS PGothic" pitchFamily="34" charset="-128"/>
        <a:cs typeface="+mn-cs"/>
      </a:defRPr>
    </a:lvl5pPr>
    <a:lvl6pPr marL="1808683" algn="l" defTabSz="361737" rtl="0" eaLnBrk="1" latinLnBrk="0" hangingPunct="1">
      <a:defRPr sz="900" kern="1200">
        <a:solidFill>
          <a:schemeClr val="tx1"/>
        </a:solidFill>
        <a:latin typeface="+mn-lt"/>
        <a:ea typeface="+mn-ea"/>
        <a:cs typeface="+mn-cs"/>
      </a:defRPr>
    </a:lvl6pPr>
    <a:lvl7pPr marL="2170420" algn="l" defTabSz="361737" rtl="0" eaLnBrk="1" latinLnBrk="0" hangingPunct="1">
      <a:defRPr sz="900" kern="1200">
        <a:solidFill>
          <a:schemeClr val="tx1"/>
        </a:solidFill>
        <a:latin typeface="+mn-lt"/>
        <a:ea typeface="+mn-ea"/>
        <a:cs typeface="+mn-cs"/>
      </a:defRPr>
    </a:lvl7pPr>
    <a:lvl8pPr marL="2532156" algn="l" defTabSz="361737" rtl="0" eaLnBrk="1" latinLnBrk="0" hangingPunct="1">
      <a:defRPr sz="900" kern="1200">
        <a:solidFill>
          <a:schemeClr val="tx1"/>
        </a:solidFill>
        <a:latin typeface="+mn-lt"/>
        <a:ea typeface="+mn-ea"/>
        <a:cs typeface="+mn-cs"/>
      </a:defRPr>
    </a:lvl8pPr>
    <a:lvl9pPr marL="2893893" algn="l" defTabSz="36173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z="17500" smtClean="0">
              <a:solidFill>
                <a:srgbClr val="000000"/>
              </a:solidFill>
            </a:endParaRPr>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Helvetica" pitchFamily="6" charset="0"/>
                <a:ea typeface="MS PGothic" pitchFamily="34" charset="-128"/>
              </a:defRPr>
            </a:lvl1pPr>
            <a:lvl2pPr marL="742950" indent="-285750" eaLnBrk="0" hangingPunct="0">
              <a:defRPr sz="2500">
                <a:solidFill>
                  <a:schemeClr val="tx1"/>
                </a:solidFill>
                <a:latin typeface="Helvetica" pitchFamily="6" charset="0"/>
                <a:ea typeface="MS PGothic" pitchFamily="34" charset="-128"/>
              </a:defRPr>
            </a:lvl2pPr>
            <a:lvl3pPr marL="1143000" indent="-228600" eaLnBrk="0" hangingPunct="0">
              <a:defRPr sz="2500">
                <a:solidFill>
                  <a:schemeClr val="tx1"/>
                </a:solidFill>
                <a:latin typeface="Helvetica" pitchFamily="6" charset="0"/>
                <a:ea typeface="MS PGothic" pitchFamily="34" charset="-128"/>
              </a:defRPr>
            </a:lvl3pPr>
            <a:lvl4pPr marL="1600200" indent="-228600" eaLnBrk="0" hangingPunct="0">
              <a:defRPr sz="2500">
                <a:solidFill>
                  <a:schemeClr val="tx1"/>
                </a:solidFill>
                <a:latin typeface="Helvetica" pitchFamily="6" charset="0"/>
                <a:ea typeface="MS PGothic" pitchFamily="34" charset="-128"/>
              </a:defRPr>
            </a:lvl4pPr>
            <a:lvl5pPr marL="2057400" indent="-228600" eaLnBrk="0" hangingPunct="0">
              <a:defRPr sz="2500">
                <a:solidFill>
                  <a:schemeClr val="tx1"/>
                </a:solidFill>
                <a:latin typeface="Helvetica" pitchFamily="6" charset="0"/>
                <a:ea typeface="MS PGothic" pitchFamily="34" charset="-128"/>
              </a:defRPr>
            </a:lvl5pPr>
            <a:lvl6pPr marL="2514600" indent="-228600" eaLnBrk="0" fontAlgn="base" hangingPunct="0">
              <a:spcBef>
                <a:spcPct val="0"/>
              </a:spcBef>
              <a:spcAft>
                <a:spcPct val="0"/>
              </a:spcAft>
              <a:defRPr sz="2500">
                <a:solidFill>
                  <a:schemeClr val="tx1"/>
                </a:solidFill>
                <a:latin typeface="Helvetica" pitchFamily="6" charset="0"/>
                <a:ea typeface="MS PGothic" pitchFamily="34" charset="-128"/>
              </a:defRPr>
            </a:lvl6pPr>
            <a:lvl7pPr marL="2971800" indent="-228600" eaLnBrk="0" fontAlgn="base" hangingPunct="0">
              <a:spcBef>
                <a:spcPct val="0"/>
              </a:spcBef>
              <a:spcAft>
                <a:spcPct val="0"/>
              </a:spcAft>
              <a:defRPr sz="2500">
                <a:solidFill>
                  <a:schemeClr val="tx1"/>
                </a:solidFill>
                <a:latin typeface="Helvetica" pitchFamily="6" charset="0"/>
                <a:ea typeface="MS PGothic" pitchFamily="34" charset="-128"/>
              </a:defRPr>
            </a:lvl7pPr>
            <a:lvl8pPr marL="3429000" indent="-228600" eaLnBrk="0" fontAlgn="base" hangingPunct="0">
              <a:spcBef>
                <a:spcPct val="0"/>
              </a:spcBef>
              <a:spcAft>
                <a:spcPct val="0"/>
              </a:spcAft>
              <a:defRPr sz="2500">
                <a:solidFill>
                  <a:schemeClr val="tx1"/>
                </a:solidFill>
                <a:latin typeface="Helvetica" pitchFamily="6" charset="0"/>
                <a:ea typeface="MS PGothic" pitchFamily="34" charset="-128"/>
              </a:defRPr>
            </a:lvl8pPr>
            <a:lvl9pPr marL="3886200" indent="-228600" eaLnBrk="0" fontAlgn="base" hangingPunct="0">
              <a:spcBef>
                <a:spcPct val="0"/>
              </a:spcBef>
              <a:spcAft>
                <a:spcPct val="0"/>
              </a:spcAft>
              <a:defRPr sz="2500">
                <a:solidFill>
                  <a:schemeClr val="tx1"/>
                </a:solidFill>
                <a:latin typeface="Helvetica" pitchFamily="6" charset="0"/>
                <a:ea typeface="MS PGothic" pitchFamily="34" charset="-128"/>
              </a:defRPr>
            </a:lvl9pPr>
          </a:lstStyle>
          <a:p>
            <a:pPr eaLnBrk="1" hangingPunct="1"/>
            <a:fld id="{FECE1AB3-E9D7-473D-8F36-B1B8B5A3FFCC}" type="slidenum">
              <a:rPr lang="en-US" altLang="en-US" sz="1200">
                <a:latin typeface="Calibri" pitchFamily="34" charset="0"/>
              </a:rPr>
              <a:pPr eaLnBrk="1" hangingPunct="1"/>
              <a:t>1</a:t>
            </a:fld>
            <a:endParaRPr lang="en-US" altLang="en-US"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2974" y="9090378"/>
            <a:ext cx="31090054" cy="6270978"/>
          </a:xfrm>
        </p:spPr>
        <p:txBody>
          <a:bodyPr/>
          <a:lstStyle/>
          <a:p>
            <a:r>
              <a:rPr lang="en-US" smtClean="0"/>
              <a:t>Click to edit Master title style</a:t>
            </a:r>
            <a:endParaRPr lang="en-US"/>
          </a:p>
        </p:txBody>
      </p:sp>
      <p:sp>
        <p:nvSpPr>
          <p:cNvPr id="3" name="Subtitle 2"/>
          <p:cNvSpPr>
            <a:spLocks noGrp="1"/>
          </p:cNvSpPr>
          <p:nvPr>
            <p:ph type="subTitle" idx="1"/>
          </p:nvPr>
        </p:nvSpPr>
        <p:spPr>
          <a:xfrm>
            <a:off x="5485947" y="16580556"/>
            <a:ext cx="25604107" cy="7478889"/>
          </a:xfrm>
        </p:spPr>
        <p:txBody>
          <a:bodyPr/>
          <a:lstStyle>
            <a:lvl1pPr marL="0" indent="0" algn="ctr">
              <a:buNone/>
              <a:defRPr/>
            </a:lvl1pPr>
            <a:lvl2pPr marL="361737" indent="0" algn="ctr">
              <a:buNone/>
              <a:defRPr/>
            </a:lvl2pPr>
            <a:lvl3pPr marL="723473" indent="0" algn="ctr">
              <a:buNone/>
              <a:defRPr/>
            </a:lvl3pPr>
            <a:lvl4pPr marL="1085210" indent="0" algn="ctr">
              <a:buNone/>
              <a:defRPr/>
            </a:lvl4pPr>
            <a:lvl5pPr marL="1446947" indent="0" algn="ctr">
              <a:buNone/>
              <a:defRPr/>
            </a:lvl5pPr>
            <a:lvl6pPr marL="1808683" indent="0" algn="ctr">
              <a:buNone/>
              <a:defRPr/>
            </a:lvl6pPr>
            <a:lvl7pPr marL="2170420" indent="0" algn="ctr">
              <a:buNone/>
              <a:defRPr/>
            </a:lvl7pPr>
            <a:lvl8pPr marL="2532156" indent="0" algn="ctr">
              <a:buNone/>
              <a:defRPr/>
            </a:lvl8pPr>
            <a:lvl9pPr marL="2893893"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1FB5E8E-989F-4FFC-94E5-7BEE29338E51}" type="slidenum">
              <a:rPr lang="en-US" altLang="en-US"/>
              <a:pPr/>
              <a:t>‹#›</a:t>
            </a:fld>
            <a:endParaRPr lang="en-US" altLang="en-US"/>
          </a:p>
        </p:txBody>
      </p:sp>
    </p:spTree>
    <p:extLst>
      <p:ext uri="{BB962C8B-B14F-4D97-AF65-F5344CB8AC3E}">
        <p14:creationId xmlns:p14="http://schemas.microsoft.com/office/powerpoint/2010/main" val="4210565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18CBC06-6106-4200-A555-18909E043342}" type="slidenum">
              <a:rPr lang="en-US" altLang="en-US"/>
              <a:pPr/>
              <a:t>‹#›</a:t>
            </a:fld>
            <a:endParaRPr lang="en-US" altLang="en-US"/>
          </a:p>
        </p:txBody>
      </p:sp>
    </p:spTree>
    <p:extLst>
      <p:ext uri="{BB962C8B-B14F-4D97-AF65-F5344CB8AC3E}">
        <p14:creationId xmlns:p14="http://schemas.microsoft.com/office/powerpoint/2010/main" val="3139470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061082" y="2600678"/>
            <a:ext cx="7771946" cy="2340892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42974" y="2600678"/>
            <a:ext cx="23209250" cy="2340892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EE1B34D-FAEE-4B7E-9307-18A913680C96}" type="slidenum">
              <a:rPr lang="en-US" altLang="en-US"/>
              <a:pPr/>
              <a:t>‹#›</a:t>
            </a:fld>
            <a:endParaRPr lang="en-US" altLang="en-US"/>
          </a:p>
        </p:txBody>
      </p:sp>
    </p:spTree>
    <p:extLst>
      <p:ext uri="{BB962C8B-B14F-4D97-AF65-F5344CB8AC3E}">
        <p14:creationId xmlns:p14="http://schemas.microsoft.com/office/powerpoint/2010/main" val="2325985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95A412D-E2FB-4FE4-BE8E-E8A71FED6134}" type="slidenum">
              <a:rPr lang="en-US" altLang="en-US"/>
              <a:pPr/>
              <a:t>‹#›</a:t>
            </a:fld>
            <a:endParaRPr lang="en-US" altLang="en-US"/>
          </a:p>
        </p:txBody>
      </p:sp>
    </p:spTree>
    <p:extLst>
      <p:ext uri="{BB962C8B-B14F-4D97-AF65-F5344CB8AC3E}">
        <p14:creationId xmlns:p14="http://schemas.microsoft.com/office/powerpoint/2010/main" val="303699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89251" y="18803057"/>
            <a:ext cx="31090054" cy="5810956"/>
          </a:xfrm>
        </p:spPr>
        <p:txBody>
          <a:bodyPr anchor="t"/>
          <a:lstStyle>
            <a:lvl1pPr algn="l">
              <a:defRPr sz="3200" b="1" cap="all"/>
            </a:lvl1pPr>
          </a:lstStyle>
          <a:p>
            <a:r>
              <a:rPr lang="en-US" smtClean="0"/>
              <a:t>Click to edit Master title style</a:t>
            </a:r>
            <a:endParaRPr lang="en-US"/>
          </a:p>
        </p:txBody>
      </p:sp>
      <p:sp>
        <p:nvSpPr>
          <p:cNvPr id="3" name="Text Placeholder 2"/>
          <p:cNvSpPr>
            <a:spLocks noGrp="1"/>
          </p:cNvSpPr>
          <p:nvPr>
            <p:ph type="body" idx="1"/>
          </p:nvPr>
        </p:nvSpPr>
        <p:spPr>
          <a:xfrm>
            <a:off x="2889251" y="12402257"/>
            <a:ext cx="31090054" cy="6400800"/>
          </a:xfrm>
        </p:spPr>
        <p:txBody>
          <a:bodyPr anchor="b"/>
          <a:lstStyle>
            <a:lvl1pPr marL="0" indent="0">
              <a:buNone/>
              <a:defRPr sz="1600"/>
            </a:lvl1pPr>
            <a:lvl2pPr marL="361737" indent="0">
              <a:buNone/>
              <a:defRPr sz="1400"/>
            </a:lvl2pPr>
            <a:lvl3pPr marL="723473" indent="0">
              <a:buNone/>
              <a:defRPr sz="1300"/>
            </a:lvl3pPr>
            <a:lvl4pPr marL="1085210" indent="0">
              <a:buNone/>
              <a:defRPr sz="1100"/>
            </a:lvl4pPr>
            <a:lvl5pPr marL="1446947" indent="0">
              <a:buNone/>
              <a:defRPr sz="1100"/>
            </a:lvl5pPr>
            <a:lvl6pPr marL="1808683" indent="0">
              <a:buNone/>
              <a:defRPr sz="1100"/>
            </a:lvl6pPr>
            <a:lvl7pPr marL="2170420" indent="0">
              <a:buNone/>
              <a:defRPr sz="1100"/>
            </a:lvl7pPr>
            <a:lvl8pPr marL="2532156" indent="0">
              <a:buNone/>
              <a:defRPr sz="1100"/>
            </a:lvl8pPr>
            <a:lvl9pPr marL="2893893" indent="0">
              <a:buNone/>
              <a:defRPr sz="11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5DC4C0A-4E38-4353-9546-6063E4C8A748}" type="slidenum">
              <a:rPr lang="en-US" altLang="en-US"/>
              <a:pPr/>
              <a:t>‹#›</a:t>
            </a:fld>
            <a:endParaRPr lang="en-US" altLang="en-US"/>
          </a:p>
        </p:txBody>
      </p:sp>
    </p:spTree>
    <p:extLst>
      <p:ext uri="{BB962C8B-B14F-4D97-AF65-F5344CB8AC3E}">
        <p14:creationId xmlns:p14="http://schemas.microsoft.com/office/powerpoint/2010/main" val="4024876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2975" y="8453968"/>
            <a:ext cx="15490598" cy="17555632"/>
          </a:xfrm>
        </p:spPr>
        <p:txBody>
          <a:bodyPr/>
          <a:lstStyle>
            <a:lvl1pPr>
              <a:defRPr sz="2200"/>
            </a:lvl1pPr>
            <a:lvl2pPr>
              <a:defRPr sz="19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8342428" y="8453968"/>
            <a:ext cx="15490599" cy="17555632"/>
          </a:xfrm>
        </p:spPr>
        <p:txBody>
          <a:bodyPr/>
          <a:lstStyle>
            <a:lvl1pPr>
              <a:defRPr sz="2200"/>
            </a:lvl1pPr>
            <a:lvl2pPr>
              <a:defRPr sz="19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FDA338A-A85C-4A1D-9E99-FF3640BC7F1B}" type="slidenum">
              <a:rPr lang="en-US" altLang="en-US"/>
              <a:pPr/>
              <a:t>‹#›</a:t>
            </a:fld>
            <a:endParaRPr lang="en-US" altLang="en-US"/>
          </a:p>
        </p:txBody>
      </p:sp>
    </p:spTree>
    <p:extLst>
      <p:ext uri="{BB962C8B-B14F-4D97-AF65-F5344CB8AC3E}">
        <p14:creationId xmlns:p14="http://schemas.microsoft.com/office/powerpoint/2010/main" val="803750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29028" y="1171222"/>
            <a:ext cx="32917946" cy="4876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29027" y="6550378"/>
            <a:ext cx="16160750" cy="2729089"/>
          </a:xfrm>
        </p:spPr>
        <p:txBody>
          <a:bodyPr anchor="b"/>
          <a:lstStyle>
            <a:lvl1pPr marL="0" indent="0">
              <a:buNone/>
              <a:defRPr sz="1900" b="1"/>
            </a:lvl1pPr>
            <a:lvl2pPr marL="361737" indent="0">
              <a:buNone/>
              <a:defRPr sz="1600" b="1"/>
            </a:lvl2pPr>
            <a:lvl3pPr marL="723473" indent="0">
              <a:buNone/>
              <a:defRPr sz="1400" b="1"/>
            </a:lvl3pPr>
            <a:lvl4pPr marL="1085210" indent="0">
              <a:buNone/>
              <a:defRPr sz="1300" b="1"/>
            </a:lvl4pPr>
            <a:lvl5pPr marL="1446947" indent="0">
              <a:buNone/>
              <a:defRPr sz="1300" b="1"/>
            </a:lvl5pPr>
            <a:lvl6pPr marL="1808683" indent="0">
              <a:buNone/>
              <a:defRPr sz="1300" b="1"/>
            </a:lvl6pPr>
            <a:lvl7pPr marL="2170420" indent="0">
              <a:buNone/>
              <a:defRPr sz="1300" b="1"/>
            </a:lvl7pPr>
            <a:lvl8pPr marL="2532156" indent="0">
              <a:buNone/>
              <a:defRPr sz="1300" b="1"/>
            </a:lvl8pPr>
            <a:lvl9pPr marL="2893893"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1829027" y="9279468"/>
            <a:ext cx="16160750" cy="16858544"/>
          </a:xfrm>
        </p:spPr>
        <p:txBody>
          <a:bodyPr/>
          <a:lstStyle>
            <a:lvl1pPr>
              <a:defRPr sz="1900"/>
            </a:lvl1pPr>
            <a:lvl2pPr>
              <a:defRPr sz="16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8580554" y="6550378"/>
            <a:ext cx="16166420" cy="2729089"/>
          </a:xfrm>
        </p:spPr>
        <p:txBody>
          <a:bodyPr anchor="b"/>
          <a:lstStyle>
            <a:lvl1pPr marL="0" indent="0">
              <a:buNone/>
              <a:defRPr sz="1900" b="1"/>
            </a:lvl1pPr>
            <a:lvl2pPr marL="361737" indent="0">
              <a:buNone/>
              <a:defRPr sz="1600" b="1"/>
            </a:lvl2pPr>
            <a:lvl3pPr marL="723473" indent="0">
              <a:buNone/>
              <a:defRPr sz="1400" b="1"/>
            </a:lvl3pPr>
            <a:lvl4pPr marL="1085210" indent="0">
              <a:buNone/>
              <a:defRPr sz="1300" b="1"/>
            </a:lvl4pPr>
            <a:lvl5pPr marL="1446947" indent="0">
              <a:buNone/>
              <a:defRPr sz="1300" b="1"/>
            </a:lvl5pPr>
            <a:lvl6pPr marL="1808683" indent="0">
              <a:buNone/>
              <a:defRPr sz="1300" b="1"/>
            </a:lvl6pPr>
            <a:lvl7pPr marL="2170420" indent="0">
              <a:buNone/>
              <a:defRPr sz="1300" b="1"/>
            </a:lvl7pPr>
            <a:lvl8pPr marL="2532156" indent="0">
              <a:buNone/>
              <a:defRPr sz="1300" b="1"/>
            </a:lvl8pPr>
            <a:lvl9pPr marL="2893893"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18580554" y="9279468"/>
            <a:ext cx="16166420" cy="16858544"/>
          </a:xfrm>
        </p:spPr>
        <p:txBody>
          <a:bodyPr/>
          <a:lstStyle>
            <a:lvl1pPr>
              <a:defRPr sz="1900"/>
            </a:lvl1pPr>
            <a:lvl2pPr>
              <a:defRPr sz="16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27A454C2-59AD-401B-90C8-18463E2BC60D}" type="slidenum">
              <a:rPr lang="en-US" altLang="en-US"/>
              <a:pPr/>
              <a:t>‹#›</a:t>
            </a:fld>
            <a:endParaRPr lang="en-US" altLang="en-US"/>
          </a:p>
        </p:txBody>
      </p:sp>
    </p:spTree>
    <p:extLst>
      <p:ext uri="{BB962C8B-B14F-4D97-AF65-F5344CB8AC3E}">
        <p14:creationId xmlns:p14="http://schemas.microsoft.com/office/powerpoint/2010/main" val="2429490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97311FA5-460D-41E7-A241-BF450638F08A}" type="slidenum">
              <a:rPr lang="en-US" altLang="en-US"/>
              <a:pPr/>
              <a:t>‹#›</a:t>
            </a:fld>
            <a:endParaRPr lang="en-US" altLang="en-US"/>
          </a:p>
        </p:txBody>
      </p:sp>
    </p:spTree>
    <p:extLst>
      <p:ext uri="{BB962C8B-B14F-4D97-AF65-F5344CB8AC3E}">
        <p14:creationId xmlns:p14="http://schemas.microsoft.com/office/powerpoint/2010/main" val="3108386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AC4F78D7-0334-4F4A-94D6-DED6EA700450}" type="slidenum">
              <a:rPr lang="en-US" altLang="en-US"/>
              <a:pPr/>
              <a:t>‹#›</a:t>
            </a:fld>
            <a:endParaRPr lang="en-US" altLang="en-US"/>
          </a:p>
        </p:txBody>
      </p:sp>
    </p:spTree>
    <p:extLst>
      <p:ext uri="{BB962C8B-B14F-4D97-AF65-F5344CB8AC3E}">
        <p14:creationId xmlns:p14="http://schemas.microsoft.com/office/powerpoint/2010/main" val="3552257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9027" y="1165578"/>
            <a:ext cx="12033250" cy="4957233"/>
          </a:xfrm>
        </p:spPr>
        <p:txBody>
          <a:bodyPr anchor="b"/>
          <a:lstStyle>
            <a:lvl1pPr algn="l">
              <a:defRPr sz="1600" b="1"/>
            </a:lvl1pPr>
          </a:lstStyle>
          <a:p>
            <a:r>
              <a:rPr lang="en-US" smtClean="0"/>
              <a:t>Click to edit Master title style</a:t>
            </a:r>
            <a:endParaRPr lang="en-US"/>
          </a:p>
        </p:txBody>
      </p:sp>
      <p:sp>
        <p:nvSpPr>
          <p:cNvPr id="3" name="Content Placeholder 2"/>
          <p:cNvSpPr>
            <a:spLocks noGrp="1"/>
          </p:cNvSpPr>
          <p:nvPr>
            <p:ph idx="1"/>
          </p:nvPr>
        </p:nvSpPr>
        <p:spPr>
          <a:xfrm>
            <a:off x="14299974" y="1165579"/>
            <a:ext cx="20447000" cy="24972433"/>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29027" y="6122812"/>
            <a:ext cx="12033250" cy="20015200"/>
          </a:xfrm>
        </p:spPr>
        <p:txBody>
          <a:bodyPr/>
          <a:lstStyle>
            <a:lvl1pPr marL="0" indent="0">
              <a:buNone/>
              <a:defRPr sz="1100"/>
            </a:lvl1pPr>
            <a:lvl2pPr marL="361737" indent="0">
              <a:buNone/>
              <a:defRPr sz="900"/>
            </a:lvl2pPr>
            <a:lvl3pPr marL="723473" indent="0">
              <a:buNone/>
              <a:defRPr sz="800"/>
            </a:lvl3pPr>
            <a:lvl4pPr marL="1085210" indent="0">
              <a:buNone/>
              <a:defRPr sz="700"/>
            </a:lvl4pPr>
            <a:lvl5pPr marL="1446947" indent="0">
              <a:buNone/>
              <a:defRPr sz="700"/>
            </a:lvl5pPr>
            <a:lvl6pPr marL="1808683" indent="0">
              <a:buNone/>
              <a:defRPr sz="700"/>
            </a:lvl6pPr>
            <a:lvl7pPr marL="2170420" indent="0">
              <a:buNone/>
              <a:defRPr sz="700"/>
            </a:lvl7pPr>
            <a:lvl8pPr marL="2532156" indent="0">
              <a:buNone/>
              <a:defRPr sz="700"/>
            </a:lvl8pPr>
            <a:lvl9pPr marL="2893893" indent="0">
              <a:buNone/>
              <a:defRPr sz="7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18C9967-0398-4F4A-8AA6-CBC4495E3711}" type="slidenum">
              <a:rPr lang="en-US" altLang="en-US"/>
              <a:pPr/>
              <a:t>‹#›</a:t>
            </a:fld>
            <a:endParaRPr lang="en-US" altLang="en-US"/>
          </a:p>
        </p:txBody>
      </p:sp>
    </p:spTree>
    <p:extLst>
      <p:ext uri="{BB962C8B-B14F-4D97-AF65-F5344CB8AC3E}">
        <p14:creationId xmlns:p14="http://schemas.microsoft.com/office/powerpoint/2010/main" val="4268843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68697" y="20482278"/>
            <a:ext cx="21946054" cy="2418644"/>
          </a:xfrm>
        </p:spPr>
        <p:txBody>
          <a:bodyPr anchor="b"/>
          <a:lstStyle>
            <a:lvl1pPr algn="l">
              <a:defRPr sz="1600" b="1"/>
            </a:lvl1pPr>
          </a:lstStyle>
          <a:p>
            <a:r>
              <a:rPr lang="en-US" smtClean="0"/>
              <a:t>Click to edit Master title style</a:t>
            </a:r>
            <a:endParaRPr lang="en-US"/>
          </a:p>
        </p:txBody>
      </p:sp>
      <p:sp>
        <p:nvSpPr>
          <p:cNvPr id="3" name="Picture Placeholder 2"/>
          <p:cNvSpPr>
            <a:spLocks noGrp="1"/>
          </p:cNvSpPr>
          <p:nvPr>
            <p:ph type="pic" idx="1"/>
          </p:nvPr>
        </p:nvSpPr>
        <p:spPr>
          <a:xfrm>
            <a:off x="7168697" y="2614791"/>
            <a:ext cx="21946054" cy="17555632"/>
          </a:xfrm>
        </p:spPr>
        <p:txBody>
          <a:bodyPr/>
          <a:lstStyle>
            <a:lvl1pPr marL="0" indent="0">
              <a:buNone/>
              <a:defRPr sz="2500"/>
            </a:lvl1pPr>
            <a:lvl2pPr marL="361737" indent="0">
              <a:buNone/>
              <a:defRPr sz="2200"/>
            </a:lvl2pPr>
            <a:lvl3pPr marL="723473" indent="0">
              <a:buNone/>
              <a:defRPr sz="1900"/>
            </a:lvl3pPr>
            <a:lvl4pPr marL="1085210" indent="0">
              <a:buNone/>
              <a:defRPr sz="1600"/>
            </a:lvl4pPr>
            <a:lvl5pPr marL="1446947" indent="0">
              <a:buNone/>
              <a:defRPr sz="1600"/>
            </a:lvl5pPr>
            <a:lvl6pPr marL="1808683" indent="0">
              <a:buNone/>
              <a:defRPr sz="1600"/>
            </a:lvl6pPr>
            <a:lvl7pPr marL="2170420" indent="0">
              <a:buNone/>
              <a:defRPr sz="1600"/>
            </a:lvl7pPr>
            <a:lvl8pPr marL="2532156" indent="0">
              <a:buNone/>
              <a:defRPr sz="1600"/>
            </a:lvl8pPr>
            <a:lvl9pPr marL="2893893" indent="0">
              <a:buNone/>
              <a:defRPr sz="1600"/>
            </a:lvl9pPr>
          </a:lstStyle>
          <a:p>
            <a:pPr lvl="0"/>
            <a:endParaRPr lang="en-US" noProof="0" smtClean="0"/>
          </a:p>
        </p:txBody>
      </p:sp>
      <p:sp>
        <p:nvSpPr>
          <p:cNvPr id="4" name="Text Placeholder 3"/>
          <p:cNvSpPr>
            <a:spLocks noGrp="1"/>
          </p:cNvSpPr>
          <p:nvPr>
            <p:ph type="body" sz="half" idx="2"/>
          </p:nvPr>
        </p:nvSpPr>
        <p:spPr>
          <a:xfrm>
            <a:off x="7168697" y="22900924"/>
            <a:ext cx="21946054" cy="3433232"/>
          </a:xfrm>
        </p:spPr>
        <p:txBody>
          <a:bodyPr/>
          <a:lstStyle>
            <a:lvl1pPr marL="0" indent="0">
              <a:buNone/>
              <a:defRPr sz="1100"/>
            </a:lvl1pPr>
            <a:lvl2pPr marL="361737" indent="0">
              <a:buNone/>
              <a:defRPr sz="900"/>
            </a:lvl2pPr>
            <a:lvl3pPr marL="723473" indent="0">
              <a:buNone/>
              <a:defRPr sz="800"/>
            </a:lvl3pPr>
            <a:lvl4pPr marL="1085210" indent="0">
              <a:buNone/>
              <a:defRPr sz="700"/>
            </a:lvl4pPr>
            <a:lvl5pPr marL="1446947" indent="0">
              <a:buNone/>
              <a:defRPr sz="700"/>
            </a:lvl5pPr>
            <a:lvl6pPr marL="1808683" indent="0">
              <a:buNone/>
              <a:defRPr sz="700"/>
            </a:lvl6pPr>
            <a:lvl7pPr marL="2170420" indent="0">
              <a:buNone/>
              <a:defRPr sz="700"/>
            </a:lvl7pPr>
            <a:lvl8pPr marL="2532156" indent="0">
              <a:buNone/>
              <a:defRPr sz="700"/>
            </a:lvl8pPr>
            <a:lvl9pPr marL="2893893" indent="0">
              <a:buNone/>
              <a:defRPr sz="7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82C715B-43AC-4346-B583-03B618DFECF5}" type="slidenum">
              <a:rPr lang="en-US" altLang="en-US"/>
              <a:pPr/>
              <a:t>‹#›</a:t>
            </a:fld>
            <a:endParaRPr lang="en-US" altLang="en-US"/>
          </a:p>
        </p:txBody>
      </p:sp>
    </p:spTree>
    <p:extLst>
      <p:ext uri="{BB962C8B-B14F-4D97-AF65-F5344CB8AC3E}">
        <p14:creationId xmlns:p14="http://schemas.microsoft.com/office/powerpoint/2010/main" val="2823529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D8D8D8"/>
            </a:gs>
            <a:gs pos="39999">
              <a:srgbClr val="D1D1D1"/>
            </a:gs>
            <a:gs pos="100000">
              <a:srgbClr val="3B3B3B"/>
            </a:gs>
          </a:gsLst>
          <a:path path="shape">
            <a:fillToRect l="50000" t="-80000" r="50000" b="18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743200" y="2600325"/>
            <a:ext cx="3108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22459" tIns="161230" rIns="322459" bIns="16123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2743200" y="8455025"/>
            <a:ext cx="31089600" cy="1755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22459" tIns="161230" rIns="322459" bIns="16123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2743200" y="26660475"/>
            <a:ext cx="7620000" cy="1949450"/>
          </a:xfrm>
          <a:prstGeom prst="rect">
            <a:avLst/>
          </a:prstGeom>
          <a:noFill/>
          <a:ln w="9525">
            <a:noFill/>
            <a:miter lim="800000"/>
            <a:headEnd/>
            <a:tailEnd/>
          </a:ln>
          <a:effectLst/>
        </p:spPr>
        <p:txBody>
          <a:bodyPr vert="horz" wrap="square" lIns="322459" tIns="161230" rIns="322459" bIns="161230" numCol="1" anchor="t" anchorCtr="0" compatLnSpc="1">
            <a:prstTxWarp prst="textNoShape">
              <a:avLst/>
            </a:prstTxWarp>
          </a:bodyPr>
          <a:lstStyle>
            <a:lvl1pPr>
              <a:defRPr sz="4900">
                <a:latin typeface="Times New Roman" charset="0"/>
                <a:ea typeface="ＭＳ Ｐゴシック" charset="0"/>
                <a:cs typeface="ＭＳ Ｐゴシック" charset="0"/>
              </a:defRPr>
            </a:lvl1pPr>
          </a:lstStyle>
          <a:p>
            <a:pPr>
              <a:defRPr/>
            </a:pPr>
            <a:endParaRPr lang="en-US"/>
          </a:p>
        </p:txBody>
      </p:sp>
      <p:sp>
        <p:nvSpPr>
          <p:cNvPr id="1029" name="Rectangle 5"/>
          <p:cNvSpPr>
            <a:spLocks noGrp="1" noChangeArrowheads="1"/>
          </p:cNvSpPr>
          <p:nvPr>
            <p:ph type="ftr" sz="quarter" idx="3"/>
          </p:nvPr>
        </p:nvSpPr>
        <p:spPr bwMode="auto">
          <a:xfrm>
            <a:off x="12496800" y="26660475"/>
            <a:ext cx="11582400" cy="1949450"/>
          </a:xfrm>
          <a:prstGeom prst="rect">
            <a:avLst/>
          </a:prstGeom>
          <a:noFill/>
          <a:ln w="9525">
            <a:noFill/>
            <a:miter lim="800000"/>
            <a:headEnd/>
            <a:tailEnd/>
          </a:ln>
          <a:effectLst/>
        </p:spPr>
        <p:txBody>
          <a:bodyPr vert="horz" wrap="square" lIns="322459" tIns="161230" rIns="322459" bIns="161230" numCol="1" anchor="t" anchorCtr="0" compatLnSpc="1">
            <a:prstTxWarp prst="textNoShape">
              <a:avLst/>
            </a:prstTxWarp>
          </a:bodyPr>
          <a:lstStyle>
            <a:lvl1pPr algn="ctr">
              <a:defRPr sz="4900">
                <a:latin typeface="Times New Roman" charset="0"/>
                <a:ea typeface="ＭＳ Ｐゴシック" charset="0"/>
                <a:cs typeface="ＭＳ Ｐゴシック" charset="0"/>
              </a:defRPr>
            </a:lvl1pPr>
          </a:lstStyle>
          <a:p>
            <a:pPr>
              <a:defRPr/>
            </a:pPr>
            <a:endParaRPr lang="en-US"/>
          </a:p>
        </p:txBody>
      </p:sp>
      <p:sp>
        <p:nvSpPr>
          <p:cNvPr id="1030" name="Rectangle 6"/>
          <p:cNvSpPr>
            <a:spLocks noGrp="1" noChangeArrowheads="1"/>
          </p:cNvSpPr>
          <p:nvPr>
            <p:ph type="sldNum" sz="quarter" idx="4"/>
          </p:nvPr>
        </p:nvSpPr>
        <p:spPr bwMode="auto">
          <a:xfrm>
            <a:off x="26212800" y="26660475"/>
            <a:ext cx="7620000" cy="1949450"/>
          </a:xfrm>
          <a:prstGeom prst="rect">
            <a:avLst/>
          </a:prstGeom>
          <a:noFill/>
          <a:ln w="9525">
            <a:noFill/>
            <a:miter lim="800000"/>
            <a:headEnd/>
            <a:tailEnd/>
          </a:ln>
          <a:effectLst/>
        </p:spPr>
        <p:txBody>
          <a:bodyPr vert="horz" wrap="square" lIns="322459" tIns="161230" rIns="322459" bIns="161230" numCol="1" anchor="t" anchorCtr="0" compatLnSpc="1">
            <a:prstTxWarp prst="textNoShape">
              <a:avLst/>
            </a:prstTxWarp>
          </a:bodyPr>
          <a:lstStyle>
            <a:lvl1pPr algn="r">
              <a:defRPr sz="4900">
                <a:latin typeface="Times New Roman" pitchFamily="18" charset="0"/>
              </a:defRPr>
            </a:lvl1pPr>
          </a:lstStyle>
          <a:p>
            <a:fld id="{C91121E7-F2D5-4961-93FB-057ECBB6CB9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224213" rtl="0" eaLnBrk="0" fontAlgn="base" hangingPunct="0">
        <a:spcBef>
          <a:spcPct val="0"/>
        </a:spcBef>
        <a:spcAft>
          <a:spcPct val="0"/>
        </a:spcAft>
        <a:defRPr sz="15500">
          <a:solidFill>
            <a:schemeClr val="tx2"/>
          </a:solidFill>
          <a:latin typeface="+mj-lt"/>
          <a:ea typeface="MS PGothic" pitchFamily="34" charset="-128"/>
          <a:cs typeface="ＭＳ Ｐゴシック" pitchFamily="-65" charset="-128"/>
        </a:defRPr>
      </a:lvl1pPr>
      <a:lvl2pPr algn="ctr" defTabSz="3224213" rtl="0" eaLnBrk="0" fontAlgn="base" hangingPunct="0">
        <a:spcBef>
          <a:spcPct val="0"/>
        </a:spcBef>
        <a:spcAft>
          <a:spcPct val="0"/>
        </a:spcAft>
        <a:defRPr sz="15500">
          <a:solidFill>
            <a:schemeClr val="tx2"/>
          </a:solidFill>
          <a:latin typeface="Times New Roman" pitchFamily="-65" charset="0"/>
          <a:ea typeface="MS PGothic" pitchFamily="34" charset="-128"/>
          <a:cs typeface="ＭＳ Ｐゴシック" pitchFamily="-65" charset="-128"/>
        </a:defRPr>
      </a:lvl2pPr>
      <a:lvl3pPr algn="ctr" defTabSz="3224213" rtl="0" eaLnBrk="0" fontAlgn="base" hangingPunct="0">
        <a:spcBef>
          <a:spcPct val="0"/>
        </a:spcBef>
        <a:spcAft>
          <a:spcPct val="0"/>
        </a:spcAft>
        <a:defRPr sz="15500">
          <a:solidFill>
            <a:schemeClr val="tx2"/>
          </a:solidFill>
          <a:latin typeface="Times New Roman" pitchFamily="-65" charset="0"/>
          <a:ea typeface="MS PGothic" pitchFamily="34" charset="-128"/>
          <a:cs typeface="ＭＳ Ｐゴシック" pitchFamily="-65" charset="-128"/>
        </a:defRPr>
      </a:lvl3pPr>
      <a:lvl4pPr algn="ctr" defTabSz="3224213" rtl="0" eaLnBrk="0" fontAlgn="base" hangingPunct="0">
        <a:spcBef>
          <a:spcPct val="0"/>
        </a:spcBef>
        <a:spcAft>
          <a:spcPct val="0"/>
        </a:spcAft>
        <a:defRPr sz="15500">
          <a:solidFill>
            <a:schemeClr val="tx2"/>
          </a:solidFill>
          <a:latin typeface="Times New Roman" pitchFamily="-65" charset="0"/>
          <a:ea typeface="MS PGothic" pitchFamily="34" charset="-128"/>
          <a:cs typeface="ＭＳ Ｐゴシック" pitchFamily="-65" charset="-128"/>
        </a:defRPr>
      </a:lvl4pPr>
      <a:lvl5pPr algn="ctr" defTabSz="3224213" rtl="0" eaLnBrk="0" fontAlgn="base" hangingPunct="0">
        <a:spcBef>
          <a:spcPct val="0"/>
        </a:spcBef>
        <a:spcAft>
          <a:spcPct val="0"/>
        </a:spcAft>
        <a:defRPr sz="15500">
          <a:solidFill>
            <a:schemeClr val="tx2"/>
          </a:solidFill>
          <a:latin typeface="Times New Roman" pitchFamily="-65" charset="0"/>
          <a:ea typeface="MS PGothic" pitchFamily="34" charset="-128"/>
          <a:cs typeface="ＭＳ Ｐゴシック" pitchFamily="-65" charset="-128"/>
        </a:defRPr>
      </a:lvl5pPr>
      <a:lvl6pPr marL="361737" algn="ctr" defTabSz="3224229" rtl="0" fontAlgn="base">
        <a:spcBef>
          <a:spcPct val="0"/>
        </a:spcBef>
        <a:spcAft>
          <a:spcPct val="0"/>
        </a:spcAft>
        <a:defRPr sz="15500">
          <a:solidFill>
            <a:schemeClr val="tx2"/>
          </a:solidFill>
          <a:latin typeface="Times New Roman" pitchFamily="-65" charset="0"/>
        </a:defRPr>
      </a:lvl6pPr>
      <a:lvl7pPr marL="723473" algn="ctr" defTabSz="3224229" rtl="0" fontAlgn="base">
        <a:spcBef>
          <a:spcPct val="0"/>
        </a:spcBef>
        <a:spcAft>
          <a:spcPct val="0"/>
        </a:spcAft>
        <a:defRPr sz="15500">
          <a:solidFill>
            <a:schemeClr val="tx2"/>
          </a:solidFill>
          <a:latin typeface="Times New Roman" pitchFamily="-65" charset="0"/>
        </a:defRPr>
      </a:lvl7pPr>
      <a:lvl8pPr marL="1085210" algn="ctr" defTabSz="3224229" rtl="0" fontAlgn="base">
        <a:spcBef>
          <a:spcPct val="0"/>
        </a:spcBef>
        <a:spcAft>
          <a:spcPct val="0"/>
        </a:spcAft>
        <a:defRPr sz="15500">
          <a:solidFill>
            <a:schemeClr val="tx2"/>
          </a:solidFill>
          <a:latin typeface="Times New Roman" pitchFamily="-65" charset="0"/>
        </a:defRPr>
      </a:lvl8pPr>
      <a:lvl9pPr marL="1446947" algn="ctr" defTabSz="3224229" rtl="0" fontAlgn="base">
        <a:spcBef>
          <a:spcPct val="0"/>
        </a:spcBef>
        <a:spcAft>
          <a:spcPct val="0"/>
        </a:spcAft>
        <a:defRPr sz="15500">
          <a:solidFill>
            <a:schemeClr val="tx2"/>
          </a:solidFill>
          <a:latin typeface="Times New Roman" pitchFamily="-65" charset="0"/>
        </a:defRPr>
      </a:lvl9pPr>
    </p:titleStyle>
    <p:bodyStyle>
      <a:lvl1pPr marL="1208088" indent="-1208088" algn="l" defTabSz="3224213" rtl="0" eaLnBrk="0" fontAlgn="base" hangingPunct="0">
        <a:spcBef>
          <a:spcPct val="20000"/>
        </a:spcBef>
        <a:spcAft>
          <a:spcPct val="0"/>
        </a:spcAft>
        <a:buChar char="•"/>
        <a:defRPr sz="11300">
          <a:solidFill>
            <a:schemeClr val="tx1"/>
          </a:solidFill>
          <a:latin typeface="+mn-lt"/>
          <a:ea typeface="MS PGothic" pitchFamily="34" charset="-128"/>
          <a:cs typeface="ＭＳ Ｐゴシック" pitchFamily="-65" charset="-128"/>
        </a:defRPr>
      </a:lvl1pPr>
      <a:lvl2pPr marL="2619375" indent="-1006475" algn="l" defTabSz="3224213" rtl="0" eaLnBrk="0" fontAlgn="base" hangingPunct="0">
        <a:spcBef>
          <a:spcPct val="20000"/>
        </a:spcBef>
        <a:spcAft>
          <a:spcPct val="0"/>
        </a:spcAft>
        <a:buChar char="–"/>
        <a:defRPr sz="9900">
          <a:solidFill>
            <a:schemeClr val="tx1"/>
          </a:solidFill>
          <a:latin typeface="+mn-lt"/>
          <a:ea typeface="MS PGothic" pitchFamily="34" charset="-128"/>
        </a:defRPr>
      </a:lvl2pPr>
      <a:lvl3pPr marL="4029075" indent="-804863" algn="l" defTabSz="3224213" rtl="0" eaLnBrk="0" fontAlgn="base" hangingPunct="0">
        <a:spcBef>
          <a:spcPct val="20000"/>
        </a:spcBef>
        <a:spcAft>
          <a:spcPct val="0"/>
        </a:spcAft>
        <a:buChar char="•"/>
        <a:defRPr sz="8500">
          <a:solidFill>
            <a:schemeClr val="tx1"/>
          </a:solidFill>
          <a:latin typeface="+mn-lt"/>
          <a:ea typeface="MS PGothic" pitchFamily="34" charset="-128"/>
        </a:defRPr>
      </a:lvl3pPr>
      <a:lvl4pPr marL="5641975" indent="-804863" algn="l" defTabSz="3224213" rtl="0" eaLnBrk="0" fontAlgn="base" hangingPunct="0">
        <a:spcBef>
          <a:spcPct val="20000"/>
        </a:spcBef>
        <a:spcAft>
          <a:spcPct val="0"/>
        </a:spcAft>
        <a:buChar char="–"/>
        <a:defRPr sz="7000">
          <a:solidFill>
            <a:schemeClr val="tx1"/>
          </a:solidFill>
          <a:latin typeface="+mn-lt"/>
          <a:ea typeface="MS PGothic" pitchFamily="34" charset="-128"/>
        </a:defRPr>
      </a:lvl4pPr>
      <a:lvl5pPr marL="7253288" indent="-804863" algn="l" defTabSz="3224213" rtl="0" eaLnBrk="0" fontAlgn="base" hangingPunct="0">
        <a:spcBef>
          <a:spcPct val="20000"/>
        </a:spcBef>
        <a:spcAft>
          <a:spcPct val="0"/>
        </a:spcAft>
        <a:buChar char="»"/>
        <a:defRPr sz="7000">
          <a:solidFill>
            <a:schemeClr val="tx1"/>
          </a:solidFill>
          <a:latin typeface="+mn-lt"/>
          <a:ea typeface="MS PGothic" pitchFamily="34" charset="-128"/>
        </a:defRPr>
      </a:lvl5pPr>
      <a:lvl6pPr marL="7616566" indent="-805116" algn="l" defTabSz="3224229" rtl="0" fontAlgn="base">
        <a:spcBef>
          <a:spcPct val="20000"/>
        </a:spcBef>
        <a:spcAft>
          <a:spcPct val="0"/>
        </a:spcAft>
        <a:buChar char="»"/>
        <a:defRPr sz="7000">
          <a:solidFill>
            <a:schemeClr val="tx1"/>
          </a:solidFill>
          <a:latin typeface="+mn-lt"/>
          <a:ea typeface="ＭＳ Ｐゴシック" pitchFamily="-65" charset="-128"/>
        </a:defRPr>
      </a:lvl6pPr>
      <a:lvl7pPr marL="7978303" indent="-805116" algn="l" defTabSz="3224229" rtl="0" fontAlgn="base">
        <a:spcBef>
          <a:spcPct val="20000"/>
        </a:spcBef>
        <a:spcAft>
          <a:spcPct val="0"/>
        </a:spcAft>
        <a:buChar char="»"/>
        <a:defRPr sz="7000">
          <a:solidFill>
            <a:schemeClr val="tx1"/>
          </a:solidFill>
          <a:latin typeface="+mn-lt"/>
          <a:ea typeface="ＭＳ Ｐゴシック" pitchFamily="-65" charset="-128"/>
        </a:defRPr>
      </a:lvl7pPr>
      <a:lvl8pPr marL="8340039" indent="-805116" algn="l" defTabSz="3224229" rtl="0" fontAlgn="base">
        <a:spcBef>
          <a:spcPct val="20000"/>
        </a:spcBef>
        <a:spcAft>
          <a:spcPct val="0"/>
        </a:spcAft>
        <a:buChar char="»"/>
        <a:defRPr sz="7000">
          <a:solidFill>
            <a:schemeClr val="tx1"/>
          </a:solidFill>
          <a:latin typeface="+mn-lt"/>
          <a:ea typeface="ＭＳ Ｐゴシック" pitchFamily="-65" charset="-128"/>
        </a:defRPr>
      </a:lvl8pPr>
      <a:lvl9pPr marL="8701776" indent="-805116" algn="l" defTabSz="3224229" rtl="0" fontAlgn="base">
        <a:spcBef>
          <a:spcPct val="20000"/>
        </a:spcBef>
        <a:spcAft>
          <a:spcPct val="0"/>
        </a:spcAft>
        <a:buChar char="»"/>
        <a:defRPr sz="7000">
          <a:solidFill>
            <a:schemeClr val="tx1"/>
          </a:solidFill>
          <a:latin typeface="+mn-lt"/>
          <a:ea typeface="ＭＳ Ｐゴシック" pitchFamily="-65" charset="-128"/>
        </a:defRPr>
      </a:lvl9pPr>
    </p:bodyStyle>
    <p:otherStyle>
      <a:defPPr>
        <a:defRPr lang="en-US"/>
      </a:defPPr>
      <a:lvl1pPr marL="0" algn="l" defTabSz="361737" rtl="0" eaLnBrk="1" latinLnBrk="0" hangingPunct="1">
        <a:defRPr sz="1400" kern="1200">
          <a:solidFill>
            <a:schemeClr val="tx1"/>
          </a:solidFill>
          <a:latin typeface="+mn-lt"/>
          <a:ea typeface="+mn-ea"/>
          <a:cs typeface="+mn-cs"/>
        </a:defRPr>
      </a:lvl1pPr>
      <a:lvl2pPr marL="361737" algn="l" defTabSz="361737" rtl="0" eaLnBrk="1" latinLnBrk="0" hangingPunct="1">
        <a:defRPr sz="1400" kern="1200">
          <a:solidFill>
            <a:schemeClr val="tx1"/>
          </a:solidFill>
          <a:latin typeface="+mn-lt"/>
          <a:ea typeface="+mn-ea"/>
          <a:cs typeface="+mn-cs"/>
        </a:defRPr>
      </a:lvl2pPr>
      <a:lvl3pPr marL="723473" algn="l" defTabSz="361737" rtl="0" eaLnBrk="1" latinLnBrk="0" hangingPunct="1">
        <a:defRPr sz="1400" kern="1200">
          <a:solidFill>
            <a:schemeClr val="tx1"/>
          </a:solidFill>
          <a:latin typeface="+mn-lt"/>
          <a:ea typeface="+mn-ea"/>
          <a:cs typeface="+mn-cs"/>
        </a:defRPr>
      </a:lvl3pPr>
      <a:lvl4pPr marL="1085210" algn="l" defTabSz="361737" rtl="0" eaLnBrk="1" latinLnBrk="0" hangingPunct="1">
        <a:defRPr sz="1400" kern="1200">
          <a:solidFill>
            <a:schemeClr val="tx1"/>
          </a:solidFill>
          <a:latin typeface="+mn-lt"/>
          <a:ea typeface="+mn-ea"/>
          <a:cs typeface="+mn-cs"/>
        </a:defRPr>
      </a:lvl4pPr>
      <a:lvl5pPr marL="1446947" algn="l" defTabSz="361737" rtl="0" eaLnBrk="1" latinLnBrk="0" hangingPunct="1">
        <a:defRPr sz="1400" kern="1200">
          <a:solidFill>
            <a:schemeClr val="tx1"/>
          </a:solidFill>
          <a:latin typeface="+mn-lt"/>
          <a:ea typeface="+mn-ea"/>
          <a:cs typeface="+mn-cs"/>
        </a:defRPr>
      </a:lvl5pPr>
      <a:lvl6pPr marL="1808683" algn="l" defTabSz="361737" rtl="0" eaLnBrk="1" latinLnBrk="0" hangingPunct="1">
        <a:defRPr sz="1400" kern="1200">
          <a:solidFill>
            <a:schemeClr val="tx1"/>
          </a:solidFill>
          <a:latin typeface="+mn-lt"/>
          <a:ea typeface="+mn-ea"/>
          <a:cs typeface="+mn-cs"/>
        </a:defRPr>
      </a:lvl6pPr>
      <a:lvl7pPr marL="2170420" algn="l" defTabSz="361737" rtl="0" eaLnBrk="1" latinLnBrk="0" hangingPunct="1">
        <a:defRPr sz="1400" kern="1200">
          <a:solidFill>
            <a:schemeClr val="tx1"/>
          </a:solidFill>
          <a:latin typeface="+mn-lt"/>
          <a:ea typeface="+mn-ea"/>
          <a:cs typeface="+mn-cs"/>
        </a:defRPr>
      </a:lvl7pPr>
      <a:lvl8pPr marL="2532156" algn="l" defTabSz="361737" rtl="0" eaLnBrk="1" latinLnBrk="0" hangingPunct="1">
        <a:defRPr sz="1400" kern="1200">
          <a:solidFill>
            <a:schemeClr val="tx1"/>
          </a:solidFill>
          <a:latin typeface="+mn-lt"/>
          <a:ea typeface="+mn-ea"/>
          <a:cs typeface="+mn-cs"/>
        </a:defRPr>
      </a:lvl8pPr>
      <a:lvl9pPr marL="2893893" algn="l" defTabSz="361737"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notesSlide" Target="../notesSlides/notesSlide1.xml"/><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C5300">
            <a:alpha val="32156"/>
          </a:srgbClr>
        </a:solidFill>
        <a:effectLst/>
      </p:bgPr>
    </p:bg>
    <p:spTree>
      <p:nvGrpSpPr>
        <p:cNvPr id="1" name=""/>
        <p:cNvGrpSpPr/>
        <p:nvPr/>
      </p:nvGrpSpPr>
      <p:grpSpPr>
        <a:xfrm>
          <a:off x="0" y="0"/>
          <a:ext cx="0" cy="0"/>
          <a:chOff x="0" y="0"/>
          <a:chExt cx="0" cy="0"/>
        </a:xfrm>
      </p:grpSpPr>
      <p:sp>
        <p:nvSpPr>
          <p:cNvPr id="61" name="Rectangle 60"/>
          <p:cNvSpPr>
            <a:spLocks noChangeArrowheads="1"/>
          </p:cNvSpPr>
          <p:nvPr/>
        </p:nvSpPr>
        <p:spPr bwMode="auto">
          <a:xfrm>
            <a:off x="0" y="0"/>
            <a:ext cx="36576000" cy="29260800"/>
          </a:xfrm>
          <a:prstGeom prst="rect">
            <a:avLst/>
          </a:prstGeom>
          <a:solidFill>
            <a:srgbClr val="191919">
              <a:alpha val="7843"/>
            </a:srgbClr>
          </a:solidFill>
          <a:ln w="9525">
            <a:solidFill>
              <a:srgbClr val="D8D8D8"/>
            </a:solidFill>
            <a:miter lim="800000"/>
            <a:headEnd/>
            <a:tailEnd/>
          </a:ln>
          <a:effectLst>
            <a:outerShdw blurRad="40000" dist="23000" dir="5400000" rotWithShape="0">
              <a:srgbClr val="808080">
                <a:alpha val="34999"/>
              </a:srgbClr>
            </a:outerShdw>
          </a:effectLst>
        </p:spPr>
        <p:txBody>
          <a:bodyPr lIns="72347" tIns="36174" rIns="72347" bIns="36174" anchor="ctr"/>
          <a:lstStyle/>
          <a:p>
            <a:pPr algn="ctr">
              <a:defRPr/>
            </a:pPr>
            <a:endParaRPr lang="en-US">
              <a:solidFill>
                <a:srgbClr val="FFFFFF"/>
              </a:solidFill>
              <a:latin typeface="+mn-lt"/>
              <a:ea typeface="ＭＳ Ｐゴシック" charset="0"/>
              <a:cs typeface="ＭＳ Ｐゴシック" charset="0"/>
            </a:endParaRPr>
          </a:p>
        </p:txBody>
      </p:sp>
      <p:sp>
        <p:nvSpPr>
          <p:cNvPr id="14339" name="Text Box 7"/>
          <p:cNvSpPr txBox="1">
            <a:spLocks noChangeArrowheads="1"/>
          </p:cNvSpPr>
          <p:nvPr/>
        </p:nvSpPr>
        <p:spPr bwMode="auto">
          <a:xfrm>
            <a:off x="685800" y="6396038"/>
            <a:ext cx="10606088" cy="10663237"/>
          </a:xfrm>
          <a:prstGeom prst="rect">
            <a:avLst/>
          </a:prstGeom>
          <a:solidFill>
            <a:schemeClr val="bg1"/>
          </a:solidFill>
          <a:ln w="38100">
            <a:solidFill>
              <a:srgbClr val="000000"/>
            </a:solidFill>
            <a:round/>
            <a:headEnd/>
            <a:tailEnd/>
          </a:ln>
        </p:spPr>
        <p:txBody>
          <a:bodyPr lIns="365760" tIns="182880" rIns="365760" bIns="365760"/>
          <a:lstStyle>
            <a:lvl1pPr eaLnBrk="0" hangingPunct="0">
              <a:tabLst>
                <a:tab pos="395288" algn="l"/>
              </a:tabLst>
              <a:defRPr sz="2500">
                <a:solidFill>
                  <a:schemeClr val="tx1"/>
                </a:solidFill>
                <a:latin typeface="Helvetica" pitchFamily="6" charset="0"/>
                <a:ea typeface="MS PGothic" pitchFamily="34" charset="-128"/>
              </a:defRPr>
            </a:lvl1pPr>
            <a:lvl2pPr marL="742950" indent="-285750" eaLnBrk="0" hangingPunct="0">
              <a:tabLst>
                <a:tab pos="395288" algn="l"/>
              </a:tabLst>
              <a:defRPr sz="2500">
                <a:solidFill>
                  <a:schemeClr val="tx1"/>
                </a:solidFill>
                <a:latin typeface="Helvetica" pitchFamily="6" charset="0"/>
                <a:ea typeface="MS PGothic" pitchFamily="34" charset="-128"/>
              </a:defRPr>
            </a:lvl2pPr>
            <a:lvl3pPr marL="1143000" indent="-228600" eaLnBrk="0" hangingPunct="0">
              <a:tabLst>
                <a:tab pos="395288" algn="l"/>
              </a:tabLst>
              <a:defRPr sz="2500">
                <a:solidFill>
                  <a:schemeClr val="tx1"/>
                </a:solidFill>
                <a:latin typeface="Helvetica" pitchFamily="6" charset="0"/>
                <a:ea typeface="MS PGothic" pitchFamily="34" charset="-128"/>
              </a:defRPr>
            </a:lvl3pPr>
            <a:lvl4pPr marL="1600200" indent="-228600" eaLnBrk="0" hangingPunct="0">
              <a:tabLst>
                <a:tab pos="395288" algn="l"/>
              </a:tabLst>
              <a:defRPr sz="2500">
                <a:solidFill>
                  <a:schemeClr val="tx1"/>
                </a:solidFill>
                <a:latin typeface="Helvetica" pitchFamily="6" charset="0"/>
                <a:ea typeface="MS PGothic" pitchFamily="34" charset="-128"/>
              </a:defRPr>
            </a:lvl4pPr>
            <a:lvl5pPr marL="2057400" indent="-228600" eaLnBrk="0" hangingPunct="0">
              <a:tabLst>
                <a:tab pos="395288" algn="l"/>
              </a:tabLst>
              <a:defRPr sz="2500">
                <a:solidFill>
                  <a:schemeClr val="tx1"/>
                </a:solidFill>
                <a:latin typeface="Helvetica" pitchFamily="6" charset="0"/>
                <a:ea typeface="MS PGothic" pitchFamily="34" charset="-128"/>
              </a:defRPr>
            </a:lvl5pPr>
            <a:lvl6pPr marL="2514600" indent="-228600" eaLnBrk="0" fontAlgn="base" hangingPunct="0">
              <a:spcBef>
                <a:spcPct val="0"/>
              </a:spcBef>
              <a:spcAft>
                <a:spcPct val="0"/>
              </a:spcAft>
              <a:tabLst>
                <a:tab pos="395288" algn="l"/>
              </a:tabLst>
              <a:defRPr sz="2500">
                <a:solidFill>
                  <a:schemeClr val="tx1"/>
                </a:solidFill>
                <a:latin typeface="Helvetica" pitchFamily="6" charset="0"/>
                <a:ea typeface="MS PGothic" pitchFamily="34" charset="-128"/>
              </a:defRPr>
            </a:lvl6pPr>
            <a:lvl7pPr marL="2971800" indent="-228600" eaLnBrk="0" fontAlgn="base" hangingPunct="0">
              <a:spcBef>
                <a:spcPct val="0"/>
              </a:spcBef>
              <a:spcAft>
                <a:spcPct val="0"/>
              </a:spcAft>
              <a:tabLst>
                <a:tab pos="395288" algn="l"/>
              </a:tabLst>
              <a:defRPr sz="2500">
                <a:solidFill>
                  <a:schemeClr val="tx1"/>
                </a:solidFill>
                <a:latin typeface="Helvetica" pitchFamily="6" charset="0"/>
                <a:ea typeface="MS PGothic" pitchFamily="34" charset="-128"/>
              </a:defRPr>
            </a:lvl7pPr>
            <a:lvl8pPr marL="3429000" indent="-228600" eaLnBrk="0" fontAlgn="base" hangingPunct="0">
              <a:spcBef>
                <a:spcPct val="0"/>
              </a:spcBef>
              <a:spcAft>
                <a:spcPct val="0"/>
              </a:spcAft>
              <a:tabLst>
                <a:tab pos="395288" algn="l"/>
              </a:tabLst>
              <a:defRPr sz="2500">
                <a:solidFill>
                  <a:schemeClr val="tx1"/>
                </a:solidFill>
                <a:latin typeface="Helvetica" pitchFamily="6" charset="0"/>
                <a:ea typeface="MS PGothic" pitchFamily="34" charset="-128"/>
              </a:defRPr>
            </a:lvl8pPr>
            <a:lvl9pPr marL="3886200" indent="-228600" eaLnBrk="0" fontAlgn="base" hangingPunct="0">
              <a:spcBef>
                <a:spcPct val="0"/>
              </a:spcBef>
              <a:spcAft>
                <a:spcPct val="0"/>
              </a:spcAft>
              <a:tabLst>
                <a:tab pos="395288" algn="l"/>
              </a:tabLst>
              <a:defRPr sz="2500">
                <a:solidFill>
                  <a:schemeClr val="tx1"/>
                </a:solidFill>
                <a:latin typeface="Helvetica" pitchFamily="6" charset="0"/>
                <a:ea typeface="MS PGothic" pitchFamily="34" charset="-128"/>
              </a:defRPr>
            </a:lvl9pPr>
          </a:lstStyle>
          <a:p>
            <a:pPr algn="ctr" eaLnBrk="1" hangingPunct="1">
              <a:spcBef>
                <a:spcPct val="50000"/>
              </a:spcBef>
            </a:pPr>
            <a:r>
              <a:rPr lang="en-US" altLang="en-US" sz="3800" b="1">
                <a:solidFill>
                  <a:srgbClr val="005238"/>
                </a:solidFill>
                <a:latin typeface="Calibri" pitchFamily="34" charset="0"/>
              </a:rPr>
              <a:t>Introduction</a:t>
            </a:r>
          </a:p>
          <a:p>
            <a:pPr eaLnBrk="1" hangingPunct="1">
              <a:spcBef>
                <a:spcPct val="10000"/>
              </a:spcBef>
            </a:pPr>
            <a:r>
              <a:rPr lang="en-US" altLang="en-US" sz="2200">
                <a:latin typeface="Times New Roman" pitchFamily="18" charset="0"/>
              </a:rPr>
              <a:t>In speeded response tasks, the time between stimuli and response is both minimal and relatively fixed. In accordance with speed-accuracy tradeoff (SAT) theories, reaction time (RT) is often slower following errors in order to improve response accuracy, which produces post-error slowing. Typical patterns of post-error slowing (longer RT following errors than during typical trials) occur in a number of studies for a variety of tasks. However, speeded response tasks do not allow for the typical patterns of post-error slowing. </a:t>
            </a:r>
          </a:p>
          <a:p>
            <a:pPr eaLnBrk="1" hangingPunct="1">
              <a:spcBef>
                <a:spcPct val="10000"/>
              </a:spcBef>
            </a:pPr>
            <a:endParaRPr lang="en-US" altLang="en-US" sz="2200">
              <a:latin typeface="Times New Roman" pitchFamily="18" charset="0"/>
            </a:endParaRPr>
          </a:p>
          <a:p>
            <a:pPr eaLnBrk="1" hangingPunct="1">
              <a:spcBef>
                <a:spcPct val="10000"/>
              </a:spcBef>
            </a:pPr>
            <a:r>
              <a:rPr lang="en-US" altLang="en-US" sz="2400" u="sng">
                <a:latin typeface="Times New Roman" pitchFamily="18" charset="0"/>
              </a:rPr>
              <a:t>Current Study</a:t>
            </a:r>
          </a:p>
          <a:p>
            <a:pPr eaLnBrk="1" hangingPunct="1">
              <a:spcBef>
                <a:spcPct val="10000"/>
              </a:spcBef>
            </a:pPr>
            <a:r>
              <a:rPr lang="en-US" altLang="en-US" sz="2200">
                <a:latin typeface="Times New Roman" pitchFamily="18" charset="0"/>
              </a:rPr>
              <a:t>The present study examined two neural indices of self-regulatory cognitive control, the feedback-related negativity (FRN) and the P300. The investigation sought to identify whether time constraints disrupted the normal processing of performance errors and the refinement of behavior during task execution through cognitive control processes in accord with one’s intended goals. Further, the study was interested in whether individuals’ levels of task expertise influence either the normal or disrupted cognitive control processes. </a:t>
            </a:r>
          </a:p>
          <a:p>
            <a:pPr eaLnBrk="1" hangingPunct="1">
              <a:spcBef>
                <a:spcPct val="10000"/>
              </a:spcBef>
            </a:pPr>
            <a:endParaRPr lang="en-US" altLang="en-US" sz="2200">
              <a:latin typeface="Times New Roman" pitchFamily="18" charset="0"/>
            </a:endParaRPr>
          </a:p>
          <a:p>
            <a:pPr eaLnBrk="1" hangingPunct="1">
              <a:spcBef>
                <a:spcPct val="10000"/>
              </a:spcBef>
            </a:pPr>
            <a:r>
              <a:rPr lang="en-US" altLang="en-US" sz="2200">
                <a:latin typeface="Times New Roman" pitchFamily="18" charset="0"/>
              </a:rPr>
              <a:t>Hypothesis 1: Experts will follow patterns of the SAT, allowing them to be more accurate with slower response time following an error (incorrect feedback) compared to novices.</a:t>
            </a:r>
          </a:p>
          <a:p>
            <a:pPr eaLnBrk="1" hangingPunct="1">
              <a:spcBef>
                <a:spcPct val="10000"/>
              </a:spcBef>
            </a:pPr>
            <a:endParaRPr lang="en-US" altLang="en-US" sz="2200">
              <a:latin typeface="Times New Roman" pitchFamily="18" charset="0"/>
            </a:endParaRPr>
          </a:p>
          <a:p>
            <a:pPr eaLnBrk="1" hangingPunct="1">
              <a:spcBef>
                <a:spcPct val="10000"/>
              </a:spcBef>
            </a:pPr>
            <a:r>
              <a:rPr lang="en-US" altLang="en-US" sz="2200">
                <a:latin typeface="Times New Roman" pitchFamily="18" charset="0"/>
              </a:rPr>
              <a:t>Hypothesis 2: Experts will exhibit a greater degree of attentional allocation (larger P300) to any feedback stimuli compared to novices.</a:t>
            </a:r>
          </a:p>
          <a:p>
            <a:pPr eaLnBrk="1" hangingPunct="1">
              <a:spcBef>
                <a:spcPct val="10000"/>
              </a:spcBef>
            </a:pPr>
            <a:endParaRPr lang="en-US" altLang="en-US" sz="2200">
              <a:latin typeface="Times New Roman" pitchFamily="18" charset="0"/>
            </a:endParaRPr>
          </a:p>
          <a:p>
            <a:pPr eaLnBrk="1" hangingPunct="1">
              <a:spcBef>
                <a:spcPct val="10000"/>
              </a:spcBef>
            </a:pPr>
            <a:r>
              <a:rPr lang="en-US" altLang="en-US" sz="2200">
                <a:latin typeface="Times New Roman" pitchFamily="18" charset="0"/>
              </a:rPr>
              <a:t>Hypothesis 3: Experts will exhibit enhanced neural sensitivity (larger FRN) to incorrect feedback compared to novices.</a:t>
            </a:r>
          </a:p>
          <a:p>
            <a:pPr eaLnBrk="1" hangingPunct="1">
              <a:spcBef>
                <a:spcPct val="10000"/>
              </a:spcBef>
            </a:pPr>
            <a:endParaRPr lang="en-US" altLang="en-US" sz="2200">
              <a:latin typeface="Times New Roman" pitchFamily="18" charset="0"/>
            </a:endParaRPr>
          </a:p>
          <a:p>
            <a:pPr eaLnBrk="1" hangingPunct="1">
              <a:spcBef>
                <a:spcPct val="10000"/>
              </a:spcBef>
            </a:pPr>
            <a:r>
              <a:rPr lang="en-US" altLang="en-US" sz="2200">
                <a:latin typeface="Times New Roman" pitchFamily="18" charset="0"/>
              </a:rPr>
              <a:t>		</a:t>
            </a:r>
            <a:endParaRPr lang="en-US" altLang="en-US" sz="2200" i="1">
              <a:solidFill>
                <a:schemeClr val="accent2"/>
              </a:solidFill>
              <a:latin typeface="Times New Roman" pitchFamily="18" charset="0"/>
            </a:endParaRPr>
          </a:p>
          <a:p>
            <a:pPr eaLnBrk="1" hangingPunct="1">
              <a:spcBef>
                <a:spcPct val="10000"/>
              </a:spcBef>
            </a:pPr>
            <a:endParaRPr lang="en-US" altLang="en-US" sz="2200">
              <a:latin typeface="Times New Roman" pitchFamily="18" charset="0"/>
            </a:endParaRPr>
          </a:p>
        </p:txBody>
      </p:sp>
      <p:sp>
        <p:nvSpPr>
          <p:cNvPr id="14340" name="Text Box 11"/>
          <p:cNvSpPr txBox="1">
            <a:spLocks noChangeArrowheads="1"/>
          </p:cNvSpPr>
          <p:nvPr/>
        </p:nvSpPr>
        <p:spPr bwMode="auto">
          <a:xfrm>
            <a:off x="652463" y="17538700"/>
            <a:ext cx="10639425" cy="10771188"/>
          </a:xfrm>
          <a:prstGeom prst="rect">
            <a:avLst/>
          </a:prstGeom>
          <a:solidFill>
            <a:schemeClr val="bg1"/>
          </a:solidFill>
          <a:ln w="38100">
            <a:solidFill>
              <a:srgbClr val="000000"/>
            </a:solidFill>
            <a:round/>
            <a:headEnd/>
            <a:tailEnd/>
          </a:ln>
        </p:spPr>
        <p:txBody>
          <a:bodyPr lIns="365760" tIns="182880" rIns="365760" bIns="365760"/>
          <a:lstStyle>
            <a:lvl1pPr eaLnBrk="0" hangingPunct="0">
              <a:tabLst>
                <a:tab pos="401638" algn="l"/>
              </a:tabLst>
              <a:defRPr sz="2500">
                <a:solidFill>
                  <a:schemeClr val="tx1"/>
                </a:solidFill>
                <a:latin typeface="Helvetica" pitchFamily="6" charset="0"/>
                <a:ea typeface="MS PGothic" pitchFamily="34" charset="-128"/>
              </a:defRPr>
            </a:lvl1pPr>
            <a:lvl2pPr marL="742950" indent="-285750" eaLnBrk="0" hangingPunct="0">
              <a:tabLst>
                <a:tab pos="401638" algn="l"/>
              </a:tabLst>
              <a:defRPr sz="2500">
                <a:solidFill>
                  <a:schemeClr val="tx1"/>
                </a:solidFill>
                <a:latin typeface="Helvetica" pitchFamily="6" charset="0"/>
                <a:ea typeface="MS PGothic" pitchFamily="34" charset="-128"/>
              </a:defRPr>
            </a:lvl2pPr>
            <a:lvl3pPr marL="1143000" indent="-228600" eaLnBrk="0" hangingPunct="0">
              <a:tabLst>
                <a:tab pos="401638" algn="l"/>
              </a:tabLst>
              <a:defRPr sz="2500">
                <a:solidFill>
                  <a:schemeClr val="tx1"/>
                </a:solidFill>
                <a:latin typeface="Helvetica" pitchFamily="6" charset="0"/>
                <a:ea typeface="MS PGothic" pitchFamily="34" charset="-128"/>
              </a:defRPr>
            </a:lvl3pPr>
            <a:lvl4pPr marL="1600200" indent="-228600" eaLnBrk="0" hangingPunct="0">
              <a:tabLst>
                <a:tab pos="401638" algn="l"/>
              </a:tabLst>
              <a:defRPr sz="2500">
                <a:solidFill>
                  <a:schemeClr val="tx1"/>
                </a:solidFill>
                <a:latin typeface="Helvetica" pitchFamily="6" charset="0"/>
                <a:ea typeface="MS PGothic" pitchFamily="34" charset="-128"/>
              </a:defRPr>
            </a:lvl4pPr>
            <a:lvl5pPr marL="2057400" indent="-228600" eaLnBrk="0" hangingPunct="0">
              <a:tabLst>
                <a:tab pos="401638" algn="l"/>
              </a:tabLst>
              <a:defRPr sz="2500">
                <a:solidFill>
                  <a:schemeClr val="tx1"/>
                </a:solidFill>
                <a:latin typeface="Helvetica" pitchFamily="6" charset="0"/>
                <a:ea typeface="MS PGothic" pitchFamily="34" charset="-128"/>
              </a:defRPr>
            </a:lvl5pPr>
            <a:lvl6pPr marL="2514600" indent="-228600" eaLnBrk="0" fontAlgn="base" hangingPunct="0">
              <a:spcBef>
                <a:spcPct val="0"/>
              </a:spcBef>
              <a:spcAft>
                <a:spcPct val="0"/>
              </a:spcAft>
              <a:tabLst>
                <a:tab pos="401638" algn="l"/>
              </a:tabLst>
              <a:defRPr sz="2500">
                <a:solidFill>
                  <a:schemeClr val="tx1"/>
                </a:solidFill>
                <a:latin typeface="Helvetica" pitchFamily="6" charset="0"/>
                <a:ea typeface="MS PGothic" pitchFamily="34" charset="-128"/>
              </a:defRPr>
            </a:lvl6pPr>
            <a:lvl7pPr marL="2971800" indent="-228600" eaLnBrk="0" fontAlgn="base" hangingPunct="0">
              <a:spcBef>
                <a:spcPct val="0"/>
              </a:spcBef>
              <a:spcAft>
                <a:spcPct val="0"/>
              </a:spcAft>
              <a:tabLst>
                <a:tab pos="401638" algn="l"/>
              </a:tabLst>
              <a:defRPr sz="2500">
                <a:solidFill>
                  <a:schemeClr val="tx1"/>
                </a:solidFill>
                <a:latin typeface="Helvetica" pitchFamily="6" charset="0"/>
                <a:ea typeface="MS PGothic" pitchFamily="34" charset="-128"/>
              </a:defRPr>
            </a:lvl7pPr>
            <a:lvl8pPr marL="3429000" indent="-228600" eaLnBrk="0" fontAlgn="base" hangingPunct="0">
              <a:spcBef>
                <a:spcPct val="0"/>
              </a:spcBef>
              <a:spcAft>
                <a:spcPct val="0"/>
              </a:spcAft>
              <a:tabLst>
                <a:tab pos="401638" algn="l"/>
              </a:tabLst>
              <a:defRPr sz="2500">
                <a:solidFill>
                  <a:schemeClr val="tx1"/>
                </a:solidFill>
                <a:latin typeface="Helvetica" pitchFamily="6" charset="0"/>
                <a:ea typeface="MS PGothic" pitchFamily="34" charset="-128"/>
              </a:defRPr>
            </a:lvl8pPr>
            <a:lvl9pPr marL="3886200" indent="-228600" eaLnBrk="0" fontAlgn="base" hangingPunct="0">
              <a:spcBef>
                <a:spcPct val="0"/>
              </a:spcBef>
              <a:spcAft>
                <a:spcPct val="0"/>
              </a:spcAft>
              <a:tabLst>
                <a:tab pos="401638" algn="l"/>
              </a:tabLst>
              <a:defRPr sz="2500">
                <a:solidFill>
                  <a:schemeClr val="tx1"/>
                </a:solidFill>
                <a:latin typeface="Helvetica" pitchFamily="6" charset="0"/>
                <a:ea typeface="MS PGothic" pitchFamily="34" charset="-128"/>
              </a:defRPr>
            </a:lvl9pPr>
          </a:lstStyle>
          <a:p>
            <a:pPr algn="ctr" eaLnBrk="1" hangingPunct="1">
              <a:spcBef>
                <a:spcPct val="50000"/>
              </a:spcBef>
            </a:pPr>
            <a:r>
              <a:rPr lang="en-US" altLang="en-US" sz="3500" b="1">
                <a:solidFill>
                  <a:srgbClr val="005238"/>
                </a:solidFill>
                <a:latin typeface="Calibri" pitchFamily="34" charset="0"/>
              </a:rPr>
              <a:t>Procedure</a:t>
            </a:r>
            <a:r>
              <a:rPr lang="en-US" altLang="en-US" sz="1900">
                <a:solidFill>
                  <a:srgbClr val="FF8000"/>
                </a:solidFill>
                <a:latin typeface="Times New Roman" pitchFamily="18" charset="0"/>
              </a:rPr>
              <a:t>	</a:t>
            </a:r>
            <a:endParaRPr lang="en-US" altLang="en-US" sz="1900">
              <a:latin typeface="Times New Roman" pitchFamily="18" charset="0"/>
            </a:endParaRPr>
          </a:p>
          <a:p>
            <a:pPr eaLnBrk="1" hangingPunct="1">
              <a:spcBef>
                <a:spcPct val="10000"/>
              </a:spcBef>
            </a:pPr>
            <a:r>
              <a:rPr lang="en-US" altLang="en-US" sz="2400" u="sng">
                <a:latin typeface="Times New Roman" pitchFamily="18" charset="0"/>
              </a:rPr>
              <a:t>Pitching Paradigm</a:t>
            </a:r>
          </a:p>
          <a:p>
            <a:pPr eaLnBrk="1" hangingPunct="1">
              <a:spcBef>
                <a:spcPct val="10000"/>
              </a:spcBef>
              <a:buFont typeface="Arial" pitchFamily="34" charset="0"/>
              <a:buChar char="•"/>
            </a:pPr>
            <a:r>
              <a:rPr lang="en-US" altLang="en-US" sz="2200">
                <a:latin typeface="Times New Roman" pitchFamily="18" charset="0"/>
              </a:rPr>
              <a:t>Participants were presented a series of pitch videos (each video 3000ms long with the release point of the ball at 2000ms).</a:t>
            </a:r>
          </a:p>
          <a:p>
            <a:pPr eaLnBrk="1" hangingPunct="1">
              <a:spcBef>
                <a:spcPct val="10000"/>
              </a:spcBef>
              <a:buFont typeface="Arial" pitchFamily="34" charset="0"/>
              <a:buChar char="•"/>
            </a:pPr>
            <a:r>
              <a:rPr lang="en-US" altLang="en-US" sz="2200">
                <a:latin typeface="Times New Roman" pitchFamily="18" charset="0"/>
              </a:rPr>
              <a:t>Participants were to press a button on a controller to decide “ball” or “strike” during the pitch.</a:t>
            </a:r>
          </a:p>
          <a:p>
            <a:pPr eaLnBrk="1" hangingPunct="1">
              <a:spcBef>
                <a:spcPct val="10000"/>
              </a:spcBef>
              <a:buFont typeface="Arial" pitchFamily="34" charset="0"/>
              <a:buChar char="•"/>
            </a:pPr>
            <a:endParaRPr lang="en-US" altLang="en-US" sz="2200">
              <a:latin typeface="Times New Roman" pitchFamily="18" charset="0"/>
            </a:endParaRPr>
          </a:p>
          <a:p>
            <a:pPr eaLnBrk="1" hangingPunct="1">
              <a:spcBef>
                <a:spcPct val="10000"/>
              </a:spcBef>
              <a:buFont typeface="Arial" pitchFamily="34" charset="0"/>
              <a:buChar char="•"/>
            </a:pPr>
            <a:endParaRPr lang="en-US" altLang="en-US" sz="2200">
              <a:latin typeface="Times New Roman" pitchFamily="18" charset="0"/>
            </a:endParaRPr>
          </a:p>
          <a:p>
            <a:pPr eaLnBrk="1" hangingPunct="1">
              <a:spcBef>
                <a:spcPct val="10000"/>
              </a:spcBef>
              <a:buFont typeface="Arial" pitchFamily="34" charset="0"/>
              <a:buChar char="•"/>
            </a:pPr>
            <a:endParaRPr lang="en-US" altLang="en-US" sz="2200">
              <a:latin typeface="Times New Roman" pitchFamily="18" charset="0"/>
            </a:endParaRPr>
          </a:p>
          <a:p>
            <a:pPr eaLnBrk="1" hangingPunct="1">
              <a:spcBef>
                <a:spcPct val="10000"/>
              </a:spcBef>
              <a:buFont typeface="Arial" pitchFamily="34" charset="0"/>
              <a:buChar char="•"/>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buFont typeface="Arial" pitchFamily="34" charset="0"/>
              <a:buChar char="•"/>
            </a:pPr>
            <a:r>
              <a:rPr lang="en-US" altLang="en-US" sz="2200">
                <a:latin typeface="Times New Roman" pitchFamily="18" charset="0"/>
              </a:rPr>
              <a:t>Following each pitch and response, feedback was given on the correctness of the decision.</a:t>
            </a:r>
          </a:p>
          <a:p>
            <a:pPr eaLnBrk="1" hangingPunct="1">
              <a:spcBef>
                <a:spcPct val="10000"/>
              </a:spcBef>
              <a:buFont typeface="Arial" pitchFamily="34" charset="0"/>
              <a:buChar char="•"/>
            </a:pPr>
            <a:endParaRPr lang="en-US" altLang="en-US" sz="2200">
              <a:latin typeface="Times New Roman" pitchFamily="18" charset="0"/>
            </a:endParaRPr>
          </a:p>
          <a:p>
            <a:pPr eaLnBrk="1" hangingPunct="1">
              <a:spcBef>
                <a:spcPct val="10000"/>
              </a:spcBef>
              <a:buFont typeface="Arial" pitchFamily="34" charset="0"/>
              <a:buChar char="•"/>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buFont typeface="Arial" pitchFamily="34" charset="0"/>
              <a:buChar char="•"/>
            </a:pPr>
            <a:r>
              <a:rPr lang="en-US" altLang="en-US" sz="2200">
                <a:latin typeface="Times New Roman" pitchFamily="18" charset="0"/>
              </a:rPr>
              <a:t>After feedback was provided, the next pitch was presented.</a:t>
            </a:r>
          </a:p>
          <a:p>
            <a:pPr eaLnBrk="1" hangingPunct="1">
              <a:spcBef>
                <a:spcPct val="10000"/>
              </a:spcBef>
              <a:buFont typeface="Arial" pitchFamily="34" charset="0"/>
              <a:buChar char="•"/>
            </a:pPr>
            <a:r>
              <a:rPr lang="en-US" altLang="en-US" sz="2200">
                <a:latin typeface="Times New Roman" pitchFamily="18" charset="0"/>
              </a:rPr>
              <a:t>Each pitch video contained twenty pitches.</a:t>
            </a:r>
          </a:p>
          <a:p>
            <a:pPr eaLnBrk="1" hangingPunct="1">
              <a:spcBef>
                <a:spcPct val="10000"/>
              </a:spcBef>
              <a:buFont typeface="Arial" pitchFamily="34" charset="0"/>
              <a:buChar char="•"/>
            </a:pPr>
            <a:r>
              <a:rPr lang="en-US" altLang="en-US" sz="2200">
                <a:latin typeface="Times New Roman" pitchFamily="18" charset="0"/>
              </a:rPr>
              <a:t>Each participant completed five pitch videos for a total of 100 pitch trials.</a:t>
            </a:r>
            <a:endParaRPr lang="en-US" altLang="en-US" sz="1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r>
              <a:rPr lang="en-US" altLang="en-US" sz="2400" u="sng">
                <a:latin typeface="Times New Roman" pitchFamily="18" charset="0"/>
              </a:rPr>
              <a:t>Neural Assessment</a:t>
            </a:r>
          </a:p>
          <a:p>
            <a:pPr eaLnBrk="1" hangingPunct="1">
              <a:spcBef>
                <a:spcPct val="10000"/>
              </a:spcBef>
              <a:buFont typeface="Arial" pitchFamily="34" charset="0"/>
              <a:buChar char="•"/>
            </a:pPr>
            <a:r>
              <a:rPr lang="en-US" altLang="en-US" sz="2200">
                <a:latin typeface="Times New Roman" pitchFamily="18" charset="0"/>
              </a:rPr>
              <a:t>EEG activity was measured from 64 midline and lateral sites.</a:t>
            </a:r>
          </a:p>
          <a:p>
            <a:pPr eaLnBrk="1" hangingPunct="1">
              <a:spcBef>
                <a:spcPct val="10000"/>
              </a:spcBef>
              <a:buFont typeface="Arial" pitchFamily="34" charset="0"/>
              <a:buChar char="•"/>
            </a:pPr>
            <a:r>
              <a:rPr lang="en-US" altLang="en-US" sz="2200">
                <a:latin typeface="Times New Roman" pitchFamily="18" charset="0"/>
              </a:rPr>
              <a:t>P300 was was quantified as the average amplitude between 300-470ms post-feedback at the Pz electrode site.</a:t>
            </a:r>
          </a:p>
          <a:p>
            <a:pPr eaLnBrk="1" hangingPunct="1">
              <a:spcBef>
                <a:spcPct val="10000"/>
              </a:spcBef>
              <a:buFont typeface="Arial" pitchFamily="34" charset="0"/>
              <a:buChar char="•"/>
            </a:pPr>
            <a:r>
              <a:rPr lang="en-US" altLang="en-US" sz="2200">
                <a:latin typeface="Times New Roman" pitchFamily="18" charset="0"/>
              </a:rPr>
              <a:t>FRN was quantified as the average amplitude between 180-250ms post-feedback at the FCz electrode site.</a:t>
            </a:r>
          </a:p>
          <a:p>
            <a:pPr eaLnBrk="1" hangingPunct="1">
              <a:spcBef>
                <a:spcPct val="10000"/>
              </a:spcBef>
              <a:buFont typeface="Arial" pitchFamily="34" charset="0"/>
              <a:buChar char="•"/>
            </a:pPr>
            <a:endParaRPr lang="en-US" altLang="en-US" sz="2200">
              <a:latin typeface="Times New Roman" pitchFamily="18" charset="0"/>
            </a:endParaRPr>
          </a:p>
          <a:p>
            <a:pPr eaLnBrk="1" hangingPunct="1">
              <a:spcBef>
                <a:spcPct val="10000"/>
              </a:spcBef>
              <a:buFont typeface="Arial" pitchFamily="34" charset="0"/>
              <a:buChar char="•"/>
            </a:pPr>
            <a:endParaRPr lang="en-US" altLang="en-US" sz="2200">
              <a:latin typeface="Times New Roman" pitchFamily="18" charset="0"/>
            </a:endParaRPr>
          </a:p>
        </p:txBody>
      </p:sp>
      <p:sp>
        <p:nvSpPr>
          <p:cNvPr id="14341" name="Text Box 12"/>
          <p:cNvSpPr txBox="1">
            <a:spLocks noChangeArrowheads="1"/>
          </p:cNvSpPr>
          <p:nvPr/>
        </p:nvSpPr>
        <p:spPr bwMode="auto">
          <a:xfrm>
            <a:off x="12047538" y="6396038"/>
            <a:ext cx="12425362" cy="21902737"/>
          </a:xfrm>
          <a:prstGeom prst="rect">
            <a:avLst/>
          </a:prstGeom>
          <a:solidFill>
            <a:schemeClr val="bg1"/>
          </a:solidFill>
          <a:ln w="38100">
            <a:solidFill>
              <a:srgbClr val="000000"/>
            </a:solidFill>
            <a:round/>
            <a:headEnd/>
            <a:tailEnd/>
          </a:ln>
        </p:spPr>
        <p:txBody>
          <a:bodyPr lIns="723473" tIns="361737" rIns="723473" bIns="723473"/>
          <a:lstStyle>
            <a:lvl1pPr eaLnBrk="0" hangingPunct="0">
              <a:tabLst>
                <a:tab pos="395288" algn="l"/>
              </a:tabLst>
              <a:defRPr sz="2500">
                <a:solidFill>
                  <a:schemeClr val="tx1"/>
                </a:solidFill>
                <a:latin typeface="Helvetica" pitchFamily="6" charset="0"/>
                <a:ea typeface="MS PGothic" pitchFamily="34" charset="-128"/>
              </a:defRPr>
            </a:lvl1pPr>
            <a:lvl2pPr marL="742950" indent="-285750" eaLnBrk="0" hangingPunct="0">
              <a:tabLst>
                <a:tab pos="395288" algn="l"/>
              </a:tabLst>
              <a:defRPr sz="2500">
                <a:solidFill>
                  <a:schemeClr val="tx1"/>
                </a:solidFill>
                <a:latin typeface="Helvetica" pitchFamily="6" charset="0"/>
                <a:ea typeface="MS PGothic" pitchFamily="34" charset="-128"/>
              </a:defRPr>
            </a:lvl2pPr>
            <a:lvl3pPr marL="1143000" indent="-228600" eaLnBrk="0" hangingPunct="0">
              <a:tabLst>
                <a:tab pos="395288" algn="l"/>
              </a:tabLst>
              <a:defRPr sz="2500">
                <a:solidFill>
                  <a:schemeClr val="tx1"/>
                </a:solidFill>
                <a:latin typeface="Helvetica" pitchFamily="6" charset="0"/>
                <a:ea typeface="MS PGothic" pitchFamily="34" charset="-128"/>
              </a:defRPr>
            </a:lvl3pPr>
            <a:lvl4pPr marL="1600200" indent="-228600" eaLnBrk="0" hangingPunct="0">
              <a:tabLst>
                <a:tab pos="395288" algn="l"/>
              </a:tabLst>
              <a:defRPr sz="2500">
                <a:solidFill>
                  <a:schemeClr val="tx1"/>
                </a:solidFill>
                <a:latin typeface="Helvetica" pitchFamily="6" charset="0"/>
                <a:ea typeface="MS PGothic" pitchFamily="34" charset="-128"/>
              </a:defRPr>
            </a:lvl4pPr>
            <a:lvl5pPr marL="2057400" indent="-228600" eaLnBrk="0" hangingPunct="0">
              <a:tabLst>
                <a:tab pos="395288" algn="l"/>
              </a:tabLst>
              <a:defRPr sz="2500">
                <a:solidFill>
                  <a:schemeClr val="tx1"/>
                </a:solidFill>
                <a:latin typeface="Helvetica" pitchFamily="6" charset="0"/>
                <a:ea typeface="MS PGothic" pitchFamily="34" charset="-128"/>
              </a:defRPr>
            </a:lvl5pPr>
            <a:lvl6pPr marL="2514600" indent="-228600" eaLnBrk="0" fontAlgn="base" hangingPunct="0">
              <a:spcBef>
                <a:spcPct val="0"/>
              </a:spcBef>
              <a:spcAft>
                <a:spcPct val="0"/>
              </a:spcAft>
              <a:tabLst>
                <a:tab pos="395288" algn="l"/>
              </a:tabLst>
              <a:defRPr sz="2500">
                <a:solidFill>
                  <a:schemeClr val="tx1"/>
                </a:solidFill>
                <a:latin typeface="Helvetica" pitchFamily="6" charset="0"/>
                <a:ea typeface="MS PGothic" pitchFamily="34" charset="-128"/>
              </a:defRPr>
            </a:lvl6pPr>
            <a:lvl7pPr marL="2971800" indent="-228600" eaLnBrk="0" fontAlgn="base" hangingPunct="0">
              <a:spcBef>
                <a:spcPct val="0"/>
              </a:spcBef>
              <a:spcAft>
                <a:spcPct val="0"/>
              </a:spcAft>
              <a:tabLst>
                <a:tab pos="395288" algn="l"/>
              </a:tabLst>
              <a:defRPr sz="2500">
                <a:solidFill>
                  <a:schemeClr val="tx1"/>
                </a:solidFill>
                <a:latin typeface="Helvetica" pitchFamily="6" charset="0"/>
                <a:ea typeface="MS PGothic" pitchFamily="34" charset="-128"/>
              </a:defRPr>
            </a:lvl7pPr>
            <a:lvl8pPr marL="3429000" indent="-228600" eaLnBrk="0" fontAlgn="base" hangingPunct="0">
              <a:spcBef>
                <a:spcPct val="0"/>
              </a:spcBef>
              <a:spcAft>
                <a:spcPct val="0"/>
              </a:spcAft>
              <a:tabLst>
                <a:tab pos="395288" algn="l"/>
              </a:tabLst>
              <a:defRPr sz="2500">
                <a:solidFill>
                  <a:schemeClr val="tx1"/>
                </a:solidFill>
                <a:latin typeface="Helvetica" pitchFamily="6" charset="0"/>
                <a:ea typeface="MS PGothic" pitchFamily="34" charset="-128"/>
              </a:defRPr>
            </a:lvl8pPr>
            <a:lvl9pPr marL="3886200" indent="-228600" eaLnBrk="0" fontAlgn="base" hangingPunct="0">
              <a:spcBef>
                <a:spcPct val="0"/>
              </a:spcBef>
              <a:spcAft>
                <a:spcPct val="0"/>
              </a:spcAft>
              <a:tabLst>
                <a:tab pos="395288" algn="l"/>
              </a:tabLst>
              <a:defRPr sz="2500">
                <a:solidFill>
                  <a:schemeClr val="tx1"/>
                </a:solidFill>
                <a:latin typeface="Helvetica" pitchFamily="6" charset="0"/>
                <a:ea typeface="MS PGothic" pitchFamily="34" charset="-128"/>
              </a:defRPr>
            </a:lvl9pPr>
          </a:lstStyle>
          <a:p>
            <a:pPr algn="ctr" eaLnBrk="1" hangingPunct="1"/>
            <a:r>
              <a:rPr lang="en-US" altLang="en-US" sz="3800" b="1">
                <a:solidFill>
                  <a:srgbClr val="005238"/>
                </a:solidFill>
                <a:latin typeface="Calibri" pitchFamily="34" charset="0"/>
              </a:rPr>
              <a:t>Results</a:t>
            </a:r>
            <a:endParaRPr lang="en-US" altLang="en-US" sz="2200" b="1">
              <a:solidFill>
                <a:srgbClr val="005238"/>
              </a:solidFill>
              <a:latin typeface="Calibri" pitchFamily="34"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endParaRPr lang="en-US" altLang="en-US" sz="2200">
              <a:latin typeface="Times New Roman" pitchFamily="18" charset="0"/>
            </a:endParaRPr>
          </a:p>
          <a:p>
            <a:pPr eaLnBrk="1" hangingPunct="1">
              <a:spcBef>
                <a:spcPct val="10000"/>
              </a:spcBef>
            </a:pPr>
            <a:r>
              <a:rPr lang="en-US" altLang="en-US" sz="2200">
                <a:latin typeface="Times New Roman" pitchFamily="18" charset="0"/>
              </a:rPr>
              <a:t> </a:t>
            </a:r>
          </a:p>
          <a:p>
            <a:pPr eaLnBrk="1" hangingPunct="1">
              <a:spcBef>
                <a:spcPct val="10000"/>
              </a:spcBef>
            </a:pPr>
            <a:endParaRPr lang="en-US" altLang="en-US" sz="2200">
              <a:latin typeface="Times New Roman" pitchFamily="18" charset="0"/>
            </a:endParaRPr>
          </a:p>
        </p:txBody>
      </p:sp>
      <p:sp>
        <p:nvSpPr>
          <p:cNvPr id="14343" name="Text Box 13"/>
          <p:cNvSpPr txBox="1">
            <a:spLocks noChangeArrowheads="1"/>
          </p:cNvSpPr>
          <p:nvPr/>
        </p:nvSpPr>
        <p:spPr bwMode="auto">
          <a:xfrm>
            <a:off x="25158700" y="6350000"/>
            <a:ext cx="10606088" cy="12012613"/>
          </a:xfrm>
          <a:prstGeom prst="rect">
            <a:avLst/>
          </a:prstGeom>
          <a:solidFill>
            <a:schemeClr val="bg1"/>
          </a:solidFill>
          <a:ln w="38100">
            <a:solidFill>
              <a:srgbClr val="000000"/>
            </a:solidFill>
            <a:round/>
            <a:headEnd/>
            <a:tailEnd/>
          </a:ln>
        </p:spPr>
        <p:txBody>
          <a:bodyPr lIns="365760" tIns="182880" rIns="365760" bIns="365760"/>
          <a:lstStyle>
            <a:lvl1pPr eaLnBrk="0" hangingPunct="0">
              <a:tabLst>
                <a:tab pos="501650" algn="l"/>
              </a:tabLst>
              <a:defRPr sz="2500">
                <a:solidFill>
                  <a:schemeClr val="tx1"/>
                </a:solidFill>
                <a:latin typeface="Helvetica" pitchFamily="6" charset="0"/>
                <a:ea typeface="MS PGothic" pitchFamily="34" charset="-128"/>
              </a:defRPr>
            </a:lvl1pPr>
            <a:lvl2pPr marL="742950" indent="-285750" eaLnBrk="0" hangingPunct="0">
              <a:tabLst>
                <a:tab pos="501650" algn="l"/>
              </a:tabLst>
              <a:defRPr sz="2500">
                <a:solidFill>
                  <a:schemeClr val="tx1"/>
                </a:solidFill>
                <a:latin typeface="Helvetica" pitchFamily="6" charset="0"/>
                <a:ea typeface="MS PGothic" pitchFamily="34" charset="-128"/>
              </a:defRPr>
            </a:lvl2pPr>
            <a:lvl3pPr marL="1143000" indent="-228600" eaLnBrk="0" hangingPunct="0">
              <a:tabLst>
                <a:tab pos="501650" algn="l"/>
              </a:tabLst>
              <a:defRPr sz="2500">
                <a:solidFill>
                  <a:schemeClr val="tx1"/>
                </a:solidFill>
                <a:latin typeface="Helvetica" pitchFamily="6" charset="0"/>
                <a:ea typeface="MS PGothic" pitchFamily="34" charset="-128"/>
              </a:defRPr>
            </a:lvl3pPr>
            <a:lvl4pPr marL="1600200" indent="-228600" eaLnBrk="0" hangingPunct="0">
              <a:tabLst>
                <a:tab pos="501650" algn="l"/>
              </a:tabLst>
              <a:defRPr sz="2500">
                <a:solidFill>
                  <a:schemeClr val="tx1"/>
                </a:solidFill>
                <a:latin typeface="Helvetica" pitchFamily="6" charset="0"/>
                <a:ea typeface="MS PGothic" pitchFamily="34" charset="-128"/>
              </a:defRPr>
            </a:lvl4pPr>
            <a:lvl5pPr marL="2057400" indent="-228600" eaLnBrk="0" hangingPunct="0">
              <a:tabLst>
                <a:tab pos="501650" algn="l"/>
              </a:tabLst>
              <a:defRPr sz="2500">
                <a:solidFill>
                  <a:schemeClr val="tx1"/>
                </a:solidFill>
                <a:latin typeface="Helvetica" pitchFamily="6" charset="0"/>
                <a:ea typeface="MS PGothic" pitchFamily="34" charset="-128"/>
              </a:defRPr>
            </a:lvl5pPr>
            <a:lvl6pPr marL="2514600" indent="-228600" eaLnBrk="0" fontAlgn="base" hangingPunct="0">
              <a:spcBef>
                <a:spcPct val="0"/>
              </a:spcBef>
              <a:spcAft>
                <a:spcPct val="0"/>
              </a:spcAft>
              <a:tabLst>
                <a:tab pos="501650" algn="l"/>
              </a:tabLst>
              <a:defRPr sz="2500">
                <a:solidFill>
                  <a:schemeClr val="tx1"/>
                </a:solidFill>
                <a:latin typeface="Helvetica" pitchFamily="6" charset="0"/>
                <a:ea typeface="MS PGothic" pitchFamily="34" charset="-128"/>
              </a:defRPr>
            </a:lvl6pPr>
            <a:lvl7pPr marL="2971800" indent="-228600" eaLnBrk="0" fontAlgn="base" hangingPunct="0">
              <a:spcBef>
                <a:spcPct val="0"/>
              </a:spcBef>
              <a:spcAft>
                <a:spcPct val="0"/>
              </a:spcAft>
              <a:tabLst>
                <a:tab pos="501650" algn="l"/>
              </a:tabLst>
              <a:defRPr sz="2500">
                <a:solidFill>
                  <a:schemeClr val="tx1"/>
                </a:solidFill>
                <a:latin typeface="Helvetica" pitchFamily="6" charset="0"/>
                <a:ea typeface="MS PGothic" pitchFamily="34" charset="-128"/>
              </a:defRPr>
            </a:lvl7pPr>
            <a:lvl8pPr marL="3429000" indent="-228600" eaLnBrk="0" fontAlgn="base" hangingPunct="0">
              <a:spcBef>
                <a:spcPct val="0"/>
              </a:spcBef>
              <a:spcAft>
                <a:spcPct val="0"/>
              </a:spcAft>
              <a:tabLst>
                <a:tab pos="501650" algn="l"/>
              </a:tabLst>
              <a:defRPr sz="2500">
                <a:solidFill>
                  <a:schemeClr val="tx1"/>
                </a:solidFill>
                <a:latin typeface="Helvetica" pitchFamily="6" charset="0"/>
                <a:ea typeface="MS PGothic" pitchFamily="34" charset="-128"/>
              </a:defRPr>
            </a:lvl8pPr>
            <a:lvl9pPr marL="3886200" indent="-228600" eaLnBrk="0" fontAlgn="base" hangingPunct="0">
              <a:spcBef>
                <a:spcPct val="0"/>
              </a:spcBef>
              <a:spcAft>
                <a:spcPct val="0"/>
              </a:spcAft>
              <a:tabLst>
                <a:tab pos="501650" algn="l"/>
              </a:tabLst>
              <a:defRPr sz="2500">
                <a:solidFill>
                  <a:schemeClr val="tx1"/>
                </a:solidFill>
                <a:latin typeface="Helvetica" pitchFamily="6" charset="0"/>
                <a:ea typeface="MS PGothic" pitchFamily="34" charset="-128"/>
              </a:defRPr>
            </a:lvl9pPr>
          </a:lstStyle>
          <a:p>
            <a:pPr algn="ctr" eaLnBrk="1" hangingPunct="1">
              <a:spcBef>
                <a:spcPct val="50000"/>
              </a:spcBef>
            </a:pPr>
            <a:r>
              <a:rPr lang="en-US" altLang="en-US" sz="3500" b="1">
                <a:solidFill>
                  <a:srgbClr val="005238"/>
                </a:solidFill>
                <a:latin typeface="Calibri" pitchFamily="34" charset="0"/>
              </a:rPr>
              <a:t>Results</a:t>
            </a:r>
          </a:p>
          <a:p>
            <a:pPr eaLnBrk="1" hangingPunct="1">
              <a:spcBef>
                <a:spcPct val="10000"/>
              </a:spcBef>
            </a:pPr>
            <a:r>
              <a:rPr lang="en-US" altLang="en-US" sz="2400" u="sng">
                <a:latin typeface="Times New Roman" pitchFamily="18" charset="0"/>
              </a:rPr>
              <a:t>Overall Performance:</a:t>
            </a:r>
          </a:p>
          <a:p>
            <a:pPr eaLnBrk="1" hangingPunct="1">
              <a:spcBef>
                <a:spcPct val="10000"/>
              </a:spcBef>
            </a:pPr>
            <a:r>
              <a:rPr lang="en-US" altLang="en-US" sz="2200">
                <a:latin typeface="Times New Roman" pitchFamily="18" charset="0"/>
              </a:rPr>
              <a:t>Analyses revealed a significant group effect.</a:t>
            </a:r>
          </a:p>
          <a:p>
            <a:pPr eaLnBrk="1" hangingPunct="1">
              <a:spcBef>
                <a:spcPct val="10000"/>
              </a:spcBef>
              <a:buFont typeface="Arial" pitchFamily="34" charset="0"/>
              <a:buChar char="•"/>
            </a:pPr>
            <a:r>
              <a:rPr lang="en-US" altLang="en-US" sz="2200">
                <a:latin typeface="Times New Roman" pitchFamily="18" charset="0"/>
              </a:rPr>
              <a:t>Experts revealed a higher response accuracy and slower RT for experts compared to novices.</a:t>
            </a:r>
          </a:p>
          <a:p>
            <a:pPr eaLnBrk="1" hangingPunct="1">
              <a:spcBef>
                <a:spcPct val="10000"/>
              </a:spcBef>
              <a:buFont typeface="Arial" pitchFamily="34" charset="0"/>
              <a:buChar char="•"/>
            </a:pPr>
            <a:endParaRPr lang="en-US" altLang="en-US" sz="2200">
              <a:latin typeface="Times New Roman" pitchFamily="18" charset="0"/>
            </a:endParaRPr>
          </a:p>
          <a:p>
            <a:pPr eaLnBrk="1" hangingPunct="1">
              <a:spcBef>
                <a:spcPct val="10000"/>
              </a:spcBef>
            </a:pPr>
            <a:r>
              <a:rPr lang="en-US" altLang="en-US" sz="2400" u="sng">
                <a:latin typeface="Times New Roman" pitchFamily="18" charset="0"/>
              </a:rPr>
              <a:t>Hypothesis 1:</a:t>
            </a:r>
          </a:p>
          <a:p>
            <a:pPr eaLnBrk="1" hangingPunct="1">
              <a:spcBef>
                <a:spcPct val="10000"/>
              </a:spcBef>
            </a:pPr>
            <a:r>
              <a:rPr lang="en-US" altLang="en-US" sz="2200">
                <a:latin typeface="Times New Roman" pitchFamily="18" charset="0"/>
              </a:rPr>
              <a:t>Analyses of post-feedback task performance examined both response accuracy and RT on trials following either incorrect or correct feedback for both groups of participants (experts, novices). </a:t>
            </a:r>
          </a:p>
          <a:p>
            <a:pPr eaLnBrk="1" hangingPunct="1">
              <a:spcBef>
                <a:spcPct val="10000"/>
              </a:spcBef>
              <a:buFont typeface="Arial" pitchFamily="34" charset="0"/>
              <a:buChar char="•"/>
            </a:pPr>
            <a:r>
              <a:rPr lang="en-US" altLang="en-US" sz="2200">
                <a:latin typeface="Times New Roman" pitchFamily="18" charset="0"/>
              </a:rPr>
              <a:t>We found a significant effect in experts RT, where experts were faster following incorrect feedback compared to correct feedback. No effect was found for novices.</a:t>
            </a:r>
          </a:p>
          <a:p>
            <a:pPr eaLnBrk="1" hangingPunct="1">
              <a:spcBef>
                <a:spcPct val="10000"/>
              </a:spcBef>
            </a:pPr>
            <a:endParaRPr lang="en-US" altLang="en-US" sz="2200">
              <a:latin typeface="Times New Roman" pitchFamily="18" charset="0"/>
            </a:endParaRPr>
          </a:p>
          <a:p>
            <a:pPr eaLnBrk="1" hangingPunct="1">
              <a:spcBef>
                <a:spcPct val="10000"/>
              </a:spcBef>
            </a:pPr>
            <a:r>
              <a:rPr lang="en-US" altLang="en-US" sz="2400" u="sng">
                <a:latin typeface="Times New Roman" pitchFamily="18" charset="0"/>
              </a:rPr>
              <a:t>Hypothesis 2:</a:t>
            </a:r>
          </a:p>
          <a:p>
            <a:pPr eaLnBrk="1" hangingPunct="1">
              <a:spcBef>
                <a:spcPct val="10000"/>
              </a:spcBef>
            </a:pPr>
            <a:r>
              <a:rPr lang="en-US" altLang="en-US" sz="2200">
                <a:latin typeface="Times New Roman" pitchFamily="18" charset="0"/>
              </a:rPr>
              <a:t>Analyses of P300 amplitude as the P300 is a task relevant, neural index of cognitive control that reflects stimulus evaluation time and attentional requirements employed in a given task.</a:t>
            </a:r>
          </a:p>
          <a:p>
            <a:pPr eaLnBrk="1" hangingPunct="1">
              <a:spcBef>
                <a:spcPct val="10000"/>
              </a:spcBef>
              <a:buFont typeface="Arial" pitchFamily="34" charset="0"/>
              <a:buChar char="•"/>
            </a:pPr>
            <a:r>
              <a:rPr lang="en-US" altLang="en-US" sz="2200">
                <a:latin typeface="Times New Roman" pitchFamily="18" charset="0"/>
              </a:rPr>
              <a:t>A significant difference was displayed in a larger P300 amplitude for experts following correct feedback compared to incorrect feedback. No effect was found for novices. </a:t>
            </a:r>
          </a:p>
          <a:p>
            <a:pPr eaLnBrk="1" hangingPunct="1">
              <a:spcBef>
                <a:spcPct val="10000"/>
              </a:spcBef>
              <a:buFont typeface="Arial" pitchFamily="34" charset="0"/>
              <a:buChar char="•"/>
            </a:pPr>
            <a:endParaRPr lang="en-US" altLang="en-US" sz="2200">
              <a:latin typeface="Times New Roman" pitchFamily="18" charset="0"/>
            </a:endParaRPr>
          </a:p>
          <a:p>
            <a:pPr eaLnBrk="1" hangingPunct="1">
              <a:spcBef>
                <a:spcPct val="10000"/>
              </a:spcBef>
            </a:pPr>
            <a:r>
              <a:rPr lang="en-US" altLang="en-US" sz="2400" u="sng">
                <a:latin typeface="Times New Roman" pitchFamily="18" charset="0"/>
              </a:rPr>
              <a:t>Hypothesis 3:</a:t>
            </a:r>
          </a:p>
          <a:p>
            <a:pPr eaLnBrk="1" hangingPunct="1">
              <a:spcBef>
                <a:spcPct val="10000"/>
              </a:spcBef>
            </a:pPr>
            <a:r>
              <a:rPr lang="en-US" altLang="en-US" sz="2200">
                <a:latin typeface="Times New Roman" pitchFamily="18" charset="0"/>
              </a:rPr>
              <a:t>Analyses of the FRN as the FRN is a neural index sensitive to unexpected outcomes in performance.</a:t>
            </a:r>
          </a:p>
          <a:p>
            <a:pPr eaLnBrk="1" hangingPunct="1">
              <a:spcBef>
                <a:spcPct val="10000"/>
              </a:spcBef>
              <a:buFont typeface="Arial" pitchFamily="34" charset="0"/>
              <a:buChar char="•"/>
            </a:pPr>
            <a:r>
              <a:rPr lang="en-US" altLang="en-US" sz="2200">
                <a:latin typeface="Times New Roman" pitchFamily="18" charset="0"/>
              </a:rPr>
              <a:t>Analyses revealed a slight difference that was not significant in experts FRN following incorrect feedback. No differences were evident for novices.</a:t>
            </a:r>
          </a:p>
          <a:p>
            <a:pPr eaLnBrk="1" hangingPunct="1">
              <a:spcBef>
                <a:spcPct val="10000"/>
              </a:spcBef>
              <a:buFont typeface="Arial" pitchFamily="34" charset="0"/>
              <a:buChar char="•"/>
            </a:pPr>
            <a:r>
              <a:rPr lang="en-US" altLang="en-US" sz="2200">
                <a:latin typeface="Times New Roman" pitchFamily="18" charset="0"/>
              </a:rPr>
              <a:t>Bivariate correlations revealed a significant relationship between accuracy following incorrect feedback and FRN amplitude.</a:t>
            </a:r>
          </a:p>
          <a:p>
            <a:pPr eaLnBrk="1" hangingPunct="1">
              <a:spcBef>
                <a:spcPct val="10000"/>
              </a:spcBef>
              <a:buFont typeface="Arial" pitchFamily="34" charset="0"/>
              <a:buChar char="•"/>
            </a:pPr>
            <a:r>
              <a:rPr lang="en-US" altLang="en-US" sz="2200">
                <a:latin typeface="Times New Roman" pitchFamily="18" charset="0"/>
              </a:rPr>
              <a:t>This finding suggests that a larger more negative FRN amplitude following incorrect feedback was associated with better accuracy following incorrect feedback. This relationship is independent of any relationship between neural indices of self-regulation and overall task performance. </a:t>
            </a:r>
          </a:p>
        </p:txBody>
      </p:sp>
      <p:sp>
        <p:nvSpPr>
          <p:cNvPr id="2" name="Text Box 14"/>
          <p:cNvSpPr txBox="1">
            <a:spLocks noChangeArrowheads="1"/>
          </p:cNvSpPr>
          <p:nvPr/>
        </p:nvSpPr>
        <p:spPr bwMode="auto">
          <a:xfrm>
            <a:off x="1255713" y="3694113"/>
            <a:ext cx="34070925" cy="188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17042" tIns="217042" rIns="217042" bIns="217042" anchor="ctr">
            <a:spAutoFit/>
          </a:bodyPr>
          <a:lstStyle>
            <a:lvl1pPr eaLnBrk="0" hangingPunct="0">
              <a:defRPr sz="2500">
                <a:solidFill>
                  <a:schemeClr val="tx1"/>
                </a:solidFill>
                <a:latin typeface="Helvetica" pitchFamily="6" charset="0"/>
                <a:ea typeface="MS PGothic" pitchFamily="34" charset="-128"/>
              </a:defRPr>
            </a:lvl1pPr>
            <a:lvl2pPr marL="742950" indent="-285750" eaLnBrk="0" hangingPunct="0">
              <a:defRPr sz="2500">
                <a:solidFill>
                  <a:schemeClr val="tx1"/>
                </a:solidFill>
                <a:latin typeface="Helvetica" pitchFamily="6" charset="0"/>
                <a:ea typeface="MS PGothic" pitchFamily="34" charset="-128"/>
              </a:defRPr>
            </a:lvl2pPr>
            <a:lvl3pPr marL="1143000" indent="-228600" eaLnBrk="0" hangingPunct="0">
              <a:defRPr sz="2500">
                <a:solidFill>
                  <a:schemeClr val="tx1"/>
                </a:solidFill>
                <a:latin typeface="Helvetica" pitchFamily="6" charset="0"/>
                <a:ea typeface="MS PGothic" pitchFamily="34" charset="-128"/>
              </a:defRPr>
            </a:lvl3pPr>
            <a:lvl4pPr marL="1600200" indent="-228600" eaLnBrk="0" hangingPunct="0">
              <a:defRPr sz="2500">
                <a:solidFill>
                  <a:schemeClr val="tx1"/>
                </a:solidFill>
                <a:latin typeface="Helvetica" pitchFamily="6" charset="0"/>
                <a:ea typeface="MS PGothic" pitchFamily="34" charset="-128"/>
              </a:defRPr>
            </a:lvl4pPr>
            <a:lvl5pPr marL="2057400" indent="-228600" eaLnBrk="0" hangingPunct="0">
              <a:defRPr sz="2500">
                <a:solidFill>
                  <a:schemeClr val="tx1"/>
                </a:solidFill>
                <a:latin typeface="Helvetica" pitchFamily="6" charset="0"/>
                <a:ea typeface="MS PGothic" pitchFamily="34" charset="-128"/>
              </a:defRPr>
            </a:lvl5pPr>
            <a:lvl6pPr marL="2514600" indent="-228600" eaLnBrk="0" fontAlgn="base" hangingPunct="0">
              <a:spcBef>
                <a:spcPct val="0"/>
              </a:spcBef>
              <a:spcAft>
                <a:spcPct val="0"/>
              </a:spcAft>
              <a:defRPr sz="2500">
                <a:solidFill>
                  <a:schemeClr val="tx1"/>
                </a:solidFill>
                <a:latin typeface="Helvetica" pitchFamily="6" charset="0"/>
                <a:ea typeface="MS PGothic" pitchFamily="34" charset="-128"/>
              </a:defRPr>
            </a:lvl6pPr>
            <a:lvl7pPr marL="2971800" indent="-228600" eaLnBrk="0" fontAlgn="base" hangingPunct="0">
              <a:spcBef>
                <a:spcPct val="0"/>
              </a:spcBef>
              <a:spcAft>
                <a:spcPct val="0"/>
              </a:spcAft>
              <a:defRPr sz="2500">
                <a:solidFill>
                  <a:schemeClr val="tx1"/>
                </a:solidFill>
                <a:latin typeface="Helvetica" pitchFamily="6" charset="0"/>
                <a:ea typeface="MS PGothic" pitchFamily="34" charset="-128"/>
              </a:defRPr>
            </a:lvl7pPr>
            <a:lvl8pPr marL="3429000" indent="-228600" eaLnBrk="0" fontAlgn="base" hangingPunct="0">
              <a:spcBef>
                <a:spcPct val="0"/>
              </a:spcBef>
              <a:spcAft>
                <a:spcPct val="0"/>
              </a:spcAft>
              <a:defRPr sz="2500">
                <a:solidFill>
                  <a:schemeClr val="tx1"/>
                </a:solidFill>
                <a:latin typeface="Helvetica" pitchFamily="6" charset="0"/>
                <a:ea typeface="MS PGothic" pitchFamily="34" charset="-128"/>
              </a:defRPr>
            </a:lvl8pPr>
            <a:lvl9pPr marL="3886200" indent="-228600" eaLnBrk="0" fontAlgn="base" hangingPunct="0">
              <a:spcBef>
                <a:spcPct val="0"/>
              </a:spcBef>
              <a:spcAft>
                <a:spcPct val="0"/>
              </a:spcAft>
              <a:defRPr sz="2500">
                <a:solidFill>
                  <a:schemeClr val="tx1"/>
                </a:solidFill>
                <a:latin typeface="Helvetica" pitchFamily="6" charset="0"/>
                <a:ea typeface="MS PGothic" pitchFamily="34" charset="-128"/>
              </a:defRPr>
            </a:lvl9pPr>
          </a:lstStyle>
          <a:p>
            <a:pPr algn="ctr" eaLnBrk="1" hangingPunct="1">
              <a:spcBef>
                <a:spcPct val="50000"/>
              </a:spcBef>
              <a:spcAft>
                <a:spcPts val="475"/>
              </a:spcAft>
            </a:pPr>
            <a:r>
              <a:rPr lang="en-US" altLang="en-US" sz="4700" b="1">
                <a:solidFill>
                  <a:schemeClr val="bg1"/>
                </a:solidFill>
                <a:latin typeface="Calibri" pitchFamily="34" charset="0"/>
              </a:rPr>
              <a:t>Nicole J. Bing and Jason R. Themanson</a:t>
            </a:r>
            <a:br>
              <a:rPr lang="en-US" altLang="en-US" sz="4700" b="1">
                <a:solidFill>
                  <a:schemeClr val="bg1"/>
                </a:solidFill>
                <a:latin typeface="Calibri" pitchFamily="34" charset="0"/>
              </a:rPr>
            </a:br>
            <a:r>
              <a:rPr lang="en-US" altLang="en-US" sz="4700">
                <a:solidFill>
                  <a:schemeClr val="bg1"/>
                </a:solidFill>
                <a:latin typeface="Calibri" pitchFamily="34" charset="0"/>
              </a:rPr>
              <a:t>Illinois Wesleyan University, Department of Psychology</a:t>
            </a:r>
          </a:p>
        </p:txBody>
      </p:sp>
      <p:sp>
        <p:nvSpPr>
          <p:cNvPr id="14344" name="Text Box 70"/>
          <p:cNvSpPr txBox="1">
            <a:spLocks noChangeArrowheads="1"/>
          </p:cNvSpPr>
          <p:nvPr/>
        </p:nvSpPr>
        <p:spPr bwMode="auto">
          <a:xfrm>
            <a:off x="25158700" y="18946813"/>
            <a:ext cx="10606088" cy="9351962"/>
          </a:xfrm>
          <a:prstGeom prst="rect">
            <a:avLst/>
          </a:prstGeom>
          <a:solidFill>
            <a:schemeClr val="bg1"/>
          </a:solidFill>
          <a:ln w="38100">
            <a:solidFill>
              <a:srgbClr val="000000"/>
            </a:solidFill>
            <a:round/>
            <a:headEnd/>
            <a:tailEnd/>
          </a:ln>
        </p:spPr>
        <p:txBody>
          <a:bodyPr lIns="365760" tIns="182880" rIns="365760" bIns="365760"/>
          <a:lstStyle>
            <a:lvl1pPr eaLnBrk="0" hangingPunct="0">
              <a:defRPr sz="2500">
                <a:solidFill>
                  <a:schemeClr val="tx1"/>
                </a:solidFill>
                <a:latin typeface="Helvetica" pitchFamily="6" charset="0"/>
                <a:ea typeface="MS PGothic" pitchFamily="34" charset="-128"/>
              </a:defRPr>
            </a:lvl1pPr>
            <a:lvl2pPr marL="742950" indent="-285750" eaLnBrk="0" hangingPunct="0">
              <a:defRPr sz="2500">
                <a:solidFill>
                  <a:schemeClr val="tx1"/>
                </a:solidFill>
                <a:latin typeface="Helvetica" pitchFamily="6" charset="0"/>
                <a:ea typeface="MS PGothic" pitchFamily="34" charset="-128"/>
              </a:defRPr>
            </a:lvl2pPr>
            <a:lvl3pPr marL="1143000" indent="-228600" eaLnBrk="0" hangingPunct="0">
              <a:defRPr sz="2500">
                <a:solidFill>
                  <a:schemeClr val="tx1"/>
                </a:solidFill>
                <a:latin typeface="Helvetica" pitchFamily="6" charset="0"/>
                <a:ea typeface="MS PGothic" pitchFamily="34" charset="-128"/>
              </a:defRPr>
            </a:lvl3pPr>
            <a:lvl4pPr marL="1600200" indent="-228600" eaLnBrk="0" hangingPunct="0">
              <a:defRPr sz="2500">
                <a:solidFill>
                  <a:schemeClr val="tx1"/>
                </a:solidFill>
                <a:latin typeface="Helvetica" pitchFamily="6" charset="0"/>
                <a:ea typeface="MS PGothic" pitchFamily="34" charset="-128"/>
              </a:defRPr>
            </a:lvl4pPr>
            <a:lvl5pPr marL="2057400" indent="-228600" eaLnBrk="0" hangingPunct="0">
              <a:defRPr sz="2500">
                <a:solidFill>
                  <a:schemeClr val="tx1"/>
                </a:solidFill>
                <a:latin typeface="Helvetica" pitchFamily="6" charset="0"/>
                <a:ea typeface="MS PGothic" pitchFamily="34" charset="-128"/>
              </a:defRPr>
            </a:lvl5pPr>
            <a:lvl6pPr marL="2514600" indent="-228600" eaLnBrk="0" fontAlgn="base" hangingPunct="0">
              <a:spcBef>
                <a:spcPct val="0"/>
              </a:spcBef>
              <a:spcAft>
                <a:spcPct val="0"/>
              </a:spcAft>
              <a:defRPr sz="2500">
                <a:solidFill>
                  <a:schemeClr val="tx1"/>
                </a:solidFill>
                <a:latin typeface="Helvetica" pitchFamily="6" charset="0"/>
                <a:ea typeface="MS PGothic" pitchFamily="34" charset="-128"/>
              </a:defRPr>
            </a:lvl6pPr>
            <a:lvl7pPr marL="2971800" indent="-228600" eaLnBrk="0" fontAlgn="base" hangingPunct="0">
              <a:spcBef>
                <a:spcPct val="0"/>
              </a:spcBef>
              <a:spcAft>
                <a:spcPct val="0"/>
              </a:spcAft>
              <a:defRPr sz="2500">
                <a:solidFill>
                  <a:schemeClr val="tx1"/>
                </a:solidFill>
                <a:latin typeface="Helvetica" pitchFamily="6" charset="0"/>
                <a:ea typeface="MS PGothic" pitchFamily="34" charset="-128"/>
              </a:defRPr>
            </a:lvl7pPr>
            <a:lvl8pPr marL="3429000" indent="-228600" eaLnBrk="0" fontAlgn="base" hangingPunct="0">
              <a:spcBef>
                <a:spcPct val="0"/>
              </a:spcBef>
              <a:spcAft>
                <a:spcPct val="0"/>
              </a:spcAft>
              <a:defRPr sz="2500">
                <a:solidFill>
                  <a:schemeClr val="tx1"/>
                </a:solidFill>
                <a:latin typeface="Helvetica" pitchFamily="6" charset="0"/>
                <a:ea typeface="MS PGothic" pitchFamily="34" charset="-128"/>
              </a:defRPr>
            </a:lvl8pPr>
            <a:lvl9pPr marL="3886200" indent="-228600" eaLnBrk="0" fontAlgn="base" hangingPunct="0">
              <a:spcBef>
                <a:spcPct val="0"/>
              </a:spcBef>
              <a:spcAft>
                <a:spcPct val="0"/>
              </a:spcAft>
              <a:defRPr sz="2500">
                <a:solidFill>
                  <a:schemeClr val="tx1"/>
                </a:solidFill>
                <a:latin typeface="Helvetica" pitchFamily="6" charset="0"/>
                <a:ea typeface="MS PGothic" pitchFamily="34" charset="-128"/>
              </a:defRPr>
            </a:lvl9pPr>
          </a:lstStyle>
          <a:p>
            <a:pPr algn="ctr" eaLnBrk="1" hangingPunct="1"/>
            <a:r>
              <a:rPr lang="en-US" altLang="en-US" sz="3500" b="1">
                <a:solidFill>
                  <a:srgbClr val="005238"/>
                </a:solidFill>
                <a:latin typeface="Calibri" pitchFamily="34" charset="0"/>
              </a:rPr>
              <a:t>Conclusions</a:t>
            </a:r>
            <a:endParaRPr lang="en-US" altLang="en-US" sz="2200">
              <a:latin typeface="Times New Roman" pitchFamily="18" charset="0"/>
            </a:endParaRPr>
          </a:p>
          <a:p>
            <a:pPr algn="just" eaLnBrk="1" hangingPunct="1"/>
            <a:r>
              <a:rPr lang="en-US" altLang="en-US" sz="2200">
                <a:latin typeface="Times New Roman" pitchFamily="18" charset="0"/>
              </a:rPr>
              <a:t>This study examined two neural indices of self regulatory cognitive control, the FRN and the P300, to identify whether time constraints disrupt the normal processing of performance errors and the refinement of behavior during task execution and whether this disruption may differ based on individual levels of expertise in the task.</a:t>
            </a:r>
          </a:p>
          <a:p>
            <a:pPr algn="just" eaLnBrk="1" hangingPunct="1"/>
            <a:endParaRPr lang="en-US" altLang="en-US" sz="2400">
              <a:latin typeface="Times New Roman" pitchFamily="18" charset="0"/>
            </a:endParaRPr>
          </a:p>
          <a:p>
            <a:pPr algn="just" eaLnBrk="1" hangingPunct="1">
              <a:buFont typeface="Arial" pitchFamily="34" charset="0"/>
              <a:buChar char="•"/>
            </a:pPr>
            <a:r>
              <a:rPr lang="en-US" altLang="en-US" sz="2200">
                <a:latin typeface="Times New Roman" pitchFamily="18" charset="0"/>
              </a:rPr>
              <a:t>Overall task performance: These combined findings appear to provide support for the SAT with experts emphasizing maximum task accuracy while novices rushed through the unfamiliar task (resulting in a faster response time with low </a:t>
            </a:r>
            <a:r>
              <a:rPr lang="mr-IN" altLang="en-US" sz="2200">
                <a:latin typeface="Times New Roman" pitchFamily="18" charset="0"/>
              </a:rPr>
              <a:t>–</a:t>
            </a:r>
            <a:r>
              <a:rPr lang="en-US" altLang="en-US" sz="2200">
                <a:latin typeface="Times New Roman" pitchFamily="18" charset="0"/>
              </a:rPr>
              <a:t> chance level - task accuracy).</a:t>
            </a:r>
          </a:p>
          <a:p>
            <a:pPr eaLnBrk="1" hangingPunct="1">
              <a:spcBef>
                <a:spcPct val="10000"/>
              </a:spcBef>
              <a:buFont typeface="Arial" pitchFamily="34" charset="0"/>
              <a:buChar char="•"/>
            </a:pPr>
            <a:r>
              <a:rPr lang="en-US" altLang="en-US" sz="2200">
                <a:latin typeface="Times New Roman" pitchFamily="18" charset="0"/>
              </a:rPr>
              <a:t>Hypothesis 1: Following incorrect feedback, experts did not display normal patterns of the SAT where experts were both faster and more accurate following incorrect feedback.</a:t>
            </a:r>
          </a:p>
          <a:p>
            <a:pPr eaLnBrk="1" hangingPunct="1">
              <a:spcBef>
                <a:spcPct val="10000"/>
              </a:spcBef>
              <a:buFont typeface="Arial" pitchFamily="34" charset="0"/>
              <a:buChar char="•"/>
            </a:pPr>
            <a:r>
              <a:rPr lang="en-US" altLang="en-US" sz="2200">
                <a:latin typeface="Times New Roman" pitchFamily="18" charset="0"/>
              </a:rPr>
              <a:t>Hypothesis 2: Results did not fully support this hypothesis because experts only allocated more attention toward stimuli following correct feedback.</a:t>
            </a:r>
          </a:p>
          <a:p>
            <a:pPr eaLnBrk="1" hangingPunct="1">
              <a:spcBef>
                <a:spcPct val="10000"/>
              </a:spcBef>
              <a:buFont typeface="Arial" pitchFamily="34" charset="0"/>
              <a:buChar char="•"/>
            </a:pPr>
            <a:r>
              <a:rPr lang="en-US" altLang="en-US" sz="2200">
                <a:latin typeface="Times New Roman" pitchFamily="18" charset="0"/>
              </a:rPr>
              <a:t>Hypothesis 3: Results supported our hypothesis. Experts had greater expectations to respond correctly and exhibited a larger FRN amplitude when they found out they made an error. </a:t>
            </a:r>
          </a:p>
          <a:p>
            <a:pPr eaLnBrk="1" hangingPunct="1">
              <a:spcBef>
                <a:spcPct val="10000"/>
              </a:spcBef>
            </a:pPr>
            <a:endParaRPr lang="en-US" altLang="en-US" sz="2200">
              <a:latin typeface="Times New Roman" pitchFamily="18" charset="0"/>
            </a:endParaRPr>
          </a:p>
          <a:p>
            <a:pPr eaLnBrk="1" hangingPunct="1">
              <a:spcBef>
                <a:spcPct val="10000"/>
              </a:spcBef>
            </a:pPr>
            <a:r>
              <a:rPr lang="en-US" altLang="en-US" sz="2200">
                <a:latin typeface="Times New Roman" pitchFamily="18" charset="0"/>
              </a:rPr>
              <a:t>The current study provides evidence that speeded response tasks do indeed alter and shift the typical patterns of self-regulatory behavior adjustments in error processing. Experts seem to be able to make self-regulatory adjustments in attempt to exert cognitive control over performance to better attain intended goals while novices did not evidence any self-regulatory or cognitive control processes in this very difficult and time-constrained task. </a:t>
            </a:r>
          </a:p>
        </p:txBody>
      </p:sp>
      <p:sp>
        <p:nvSpPr>
          <p:cNvPr id="3" name="Rectangle 180"/>
          <p:cNvSpPr>
            <a:spLocks noChangeArrowheads="1"/>
          </p:cNvSpPr>
          <p:nvPr/>
        </p:nvSpPr>
        <p:spPr bwMode="auto">
          <a:xfrm>
            <a:off x="640670" y="578994"/>
            <a:ext cx="35321875" cy="2750711"/>
          </a:xfrm>
          <a:prstGeom prst="rect">
            <a:avLst/>
          </a:prstGeom>
          <a:noFill/>
          <a:ln>
            <a:noFill/>
          </a:ln>
          <a:extLst/>
        </p:spPr>
        <p:txBody>
          <a:bodyPr lIns="72347" tIns="36174" rIns="72347" bIns="36174" anchor="ctr">
            <a:spAutoFit/>
          </a:bodyPr>
          <a:lstStyle/>
          <a:p>
            <a:pPr algn="ctr">
              <a:defRPr/>
            </a:pPr>
            <a:r>
              <a:rPr lang="en-US" sz="8700" b="1" dirty="0">
                <a:ln>
                  <a:solidFill>
                    <a:schemeClr val="bg1"/>
                  </a:solidFill>
                </a:ln>
                <a:solidFill>
                  <a:schemeClr val="bg1"/>
                </a:solidFill>
                <a:latin typeface="Calibri"/>
                <a:ea typeface="ＭＳ Ｐゴシック" charset="0"/>
                <a:cs typeface="ＭＳ Ｐゴシック" charset="0"/>
              </a:rPr>
              <a:t>Error Processing in Speeded Response Tasks: Expertise Differences in Cognitive Control </a:t>
            </a:r>
          </a:p>
        </p:txBody>
      </p:sp>
      <p:pic>
        <p:nvPicPr>
          <p:cNvPr id="14346" name="Picture 12" descr="Screen Shot 2018-04-08 at 12.31.54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087225" y="7770813"/>
            <a:ext cx="6464300" cy="582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7" name="Picture 13" descr="Screen Shot 2018-04-08 at 12.32.05 P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124488" y="7899400"/>
            <a:ext cx="632142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8" name="Picture 14" descr="Screen Shot 2018-04-08 at 12.31.21 PM.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941550" y="14374813"/>
            <a:ext cx="6365875" cy="539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9" name="Picture 16" descr="Screen Shot 2018-04-08 at 12.31.35 PM.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2222163" y="20866100"/>
            <a:ext cx="6069012" cy="528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0" name="Picture 17" descr="Screen Shot 2018-04-08 at 12.28.32 PM.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8124488" y="20613688"/>
            <a:ext cx="6176962" cy="543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1" name="Picture 3" descr="Screen Shot 2018-04-15 at 1.09.53 PM.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062413" y="20004088"/>
            <a:ext cx="3079750" cy="188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2" name="Picture 4" descr="Screen Shot 2018-02-09 at 1.36.01 PM.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8767763" y="22753638"/>
            <a:ext cx="1897062"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3" name="Picture 5" descr="Screen Shot 2018-02-09 at 1.36.19 PM.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292225" y="22786975"/>
            <a:ext cx="19272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4" name="Picture 6" descr="Screen Shot 2018-02-09 at 1.36.35 PM.pn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579813" y="22777450"/>
            <a:ext cx="1901825"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5" name="Picture 7" descr="Screen Shot 2018-02-09 at 1.37.04 PM.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6491288" y="22779038"/>
            <a:ext cx="1890712"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6" name="Picture 3" descr="100x100xIWU-seal.png.pagespeed.ic.1QAWj50JGX.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9302075" y="2867025"/>
            <a:ext cx="3030538" cy="303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7" name="Picture 20" descr="100x100xIWU-seal.png.pagespeed.ic.1QAWj50JGX.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4202113" y="2874963"/>
            <a:ext cx="3021012" cy="302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themeOverride>
</file>

<file path=docProps/app.xml><?xml version="1.0" encoding="utf-8"?>
<Properties xmlns="http://schemas.openxmlformats.org/officeDocument/2006/extended-properties" xmlns:vt="http://schemas.openxmlformats.org/officeDocument/2006/docPropsVTypes">
  <TotalTime>11681</TotalTime>
  <Words>766</Words>
  <Application>Microsoft Office PowerPoint</Application>
  <PresentationFormat>Custom</PresentationFormat>
  <Paragraphs>87</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Helvetica</vt:lpstr>
      <vt:lpstr>MS PGothic</vt:lpstr>
      <vt:lpstr>Arial</vt:lpstr>
      <vt:lpstr>Times New Roman</vt:lpstr>
      <vt:lpstr>Calibri</vt:lpstr>
      <vt:lpstr>Default Design</vt:lpstr>
      <vt:lpstr>PowerPoint Presentation</vt:lpstr>
    </vt:vector>
  </TitlesOfParts>
  <Manager/>
  <Company/>
  <LinksUpToDate>false</LinksUpToDate>
  <SharedDoc>false</SharedDoc>
  <HyperlinkBase>http://colinpurrington.com/tips/academic/posterdesign</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template</dc:title>
  <dc:subject>conference poster</dc:subject>
  <dc:creator>Colin Purrington</dc:creator>
  <cp:keywords>poster, conference, session, meeting, symposium, research, presentation</cp:keywords>
  <dc:description>This template is free for you to use to create your poster.  Do not host this file on your own server, even in adapted form. If you need to post a template, please steal somebody else's or just make your own (it's easy).  Thanks!</dc:description>
  <cp:lastModifiedBy>Staff_Sutter</cp:lastModifiedBy>
  <cp:revision>597</cp:revision>
  <cp:lastPrinted>2011-10-30T12:54:45Z</cp:lastPrinted>
  <dcterms:created xsi:type="dcterms:W3CDTF">2012-06-12T14:08:55Z</dcterms:created>
  <dcterms:modified xsi:type="dcterms:W3CDTF">2018-05-21T13:45:15Z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