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113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s/slide120.xml" ContentType="application/vnd.openxmlformats-officedocument.presentationml.slide+xml"/>
  <Override PartName="/ppt/slides/slide131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129.xml" ContentType="application/vnd.openxmlformats-officedocument.presentationml.slide+xml"/>
  <Override PartName="/ppt/slides/slide99.xml" ContentType="application/vnd.openxmlformats-officedocument.presentationml.slide+xml"/>
  <Override PartName="/ppt/slides/slide118.xml" ContentType="application/vnd.openxmlformats-officedocument.presentationml.slide+xml"/>
  <Override PartName="/ppt/slides/slide136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07.xml" ContentType="application/vnd.openxmlformats-officedocument.presentationml.slide+xml"/>
  <Override PartName="/ppt/slides/slide125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s/slide132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s/slide119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108.xml" ContentType="application/vnd.openxmlformats-officedocument.presentationml.slide+xml"/>
  <Override PartName="/ppt/slides/slide117.xml" ContentType="application/vnd.openxmlformats-officedocument.presentationml.slide+xml"/>
  <Override PartName="/ppt/slides/slide126.xml" ContentType="application/vnd.openxmlformats-officedocument.presentationml.slide+xml"/>
  <Override PartName="/ppt/slides/slide128.xml" ContentType="application/vnd.openxmlformats-officedocument.presentationml.slide+xml"/>
  <Override PartName="/ppt/slides/slide137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ppt/slides/slide106.xml" ContentType="application/vnd.openxmlformats-officedocument.presentationml.slide+xml"/>
  <Override PartName="/ppt/slides/slide115.xml" ContentType="application/vnd.openxmlformats-officedocument.presentationml.slide+xml"/>
  <Override PartName="/ppt/slides/slide124.xml" ContentType="application/vnd.openxmlformats-officedocument.presentationml.slide+xml"/>
  <Override PartName="/ppt/slides/slide135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s/slide122.xml" ContentType="application/vnd.openxmlformats-officedocument.presentationml.slide+xml"/>
  <Override PartName="/ppt/slides/slide133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127.xml" ContentType="application/vnd.openxmlformats-officedocument.presentationml.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s/slide134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slides/slide123.xml" ContentType="application/vnd.openxmlformats-officedocument.presentationml.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s/slide130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392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04" r:id="rId51"/>
    <p:sldId id="305" r:id="rId52"/>
    <p:sldId id="306" r:id="rId53"/>
    <p:sldId id="307" r:id="rId54"/>
    <p:sldId id="308" r:id="rId55"/>
    <p:sldId id="309" r:id="rId56"/>
    <p:sldId id="310" r:id="rId57"/>
    <p:sldId id="311" r:id="rId58"/>
    <p:sldId id="312" r:id="rId59"/>
    <p:sldId id="313" r:id="rId60"/>
    <p:sldId id="314" r:id="rId61"/>
    <p:sldId id="315" r:id="rId62"/>
    <p:sldId id="316" r:id="rId63"/>
    <p:sldId id="317" r:id="rId64"/>
    <p:sldId id="318" r:id="rId65"/>
    <p:sldId id="319" r:id="rId66"/>
    <p:sldId id="320" r:id="rId67"/>
    <p:sldId id="321" r:id="rId68"/>
    <p:sldId id="322" r:id="rId69"/>
    <p:sldId id="323" r:id="rId70"/>
    <p:sldId id="324" r:id="rId71"/>
    <p:sldId id="325" r:id="rId72"/>
    <p:sldId id="326" r:id="rId73"/>
    <p:sldId id="327" r:id="rId74"/>
    <p:sldId id="328" r:id="rId75"/>
    <p:sldId id="374" r:id="rId76"/>
    <p:sldId id="329" r:id="rId77"/>
    <p:sldId id="330" r:id="rId78"/>
    <p:sldId id="331" r:id="rId79"/>
    <p:sldId id="332" r:id="rId80"/>
    <p:sldId id="333" r:id="rId81"/>
    <p:sldId id="334" r:id="rId82"/>
    <p:sldId id="355" r:id="rId83"/>
    <p:sldId id="335" r:id="rId84"/>
    <p:sldId id="336" r:id="rId85"/>
    <p:sldId id="337" r:id="rId86"/>
    <p:sldId id="338" r:id="rId87"/>
    <p:sldId id="348" r:id="rId88"/>
    <p:sldId id="339" r:id="rId89"/>
    <p:sldId id="340" r:id="rId90"/>
    <p:sldId id="341" r:id="rId91"/>
    <p:sldId id="342" r:id="rId92"/>
    <p:sldId id="343" r:id="rId93"/>
    <p:sldId id="344" r:id="rId94"/>
    <p:sldId id="345" r:id="rId95"/>
    <p:sldId id="346" r:id="rId96"/>
    <p:sldId id="349" r:id="rId97"/>
    <p:sldId id="350" r:id="rId98"/>
    <p:sldId id="351" r:id="rId99"/>
    <p:sldId id="352" r:id="rId100"/>
    <p:sldId id="353" r:id="rId101"/>
    <p:sldId id="354" r:id="rId102"/>
    <p:sldId id="347" r:id="rId103"/>
    <p:sldId id="356" r:id="rId104"/>
    <p:sldId id="357" r:id="rId105"/>
    <p:sldId id="358" r:id="rId106"/>
    <p:sldId id="359" r:id="rId107"/>
    <p:sldId id="360" r:id="rId108"/>
    <p:sldId id="361" r:id="rId109"/>
    <p:sldId id="362" r:id="rId110"/>
    <p:sldId id="363" r:id="rId111"/>
    <p:sldId id="365" r:id="rId112"/>
    <p:sldId id="366" r:id="rId113"/>
    <p:sldId id="367" r:id="rId114"/>
    <p:sldId id="368" r:id="rId115"/>
    <p:sldId id="369" r:id="rId116"/>
    <p:sldId id="370" r:id="rId117"/>
    <p:sldId id="371" r:id="rId118"/>
    <p:sldId id="372" r:id="rId119"/>
    <p:sldId id="373" r:id="rId120"/>
    <p:sldId id="375" r:id="rId121"/>
    <p:sldId id="376" r:id="rId122"/>
    <p:sldId id="377" r:id="rId123"/>
    <p:sldId id="378" r:id="rId124"/>
    <p:sldId id="379" r:id="rId125"/>
    <p:sldId id="380" r:id="rId126"/>
    <p:sldId id="381" r:id="rId127"/>
    <p:sldId id="382" r:id="rId128"/>
    <p:sldId id="383" r:id="rId129"/>
    <p:sldId id="384" r:id="rId130"/>
    <p:sldId id="385" r:id="rId131"/>
    <p:sldId id="386" r:id="rId132"/>
    <p:sldId id="387" r:id="rId133"/>
    <p:sldId id="388" r:id="rId134"/>
    <p:sldId id="389" r:id="rId135"/>
    <p:sldId id="390" r:id="rId136"/>
    <p:sldId id="391" r:id="rId137"/>
    <p:sldId id="393" r:id="rId138"/>
  </p:sldIdLst>
  <p:sldSz cx="9144000" cy="6858000" type="screen4x3"/>
  <p:notesSz cx="6858000" cy="9144000"/>
  <p:photoAlbum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48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slide" Target="slides/slide137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137" Type="http://schemas.openxmlformats.org/officeDocument/2006/relationships/slide" Target="slides/slide13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4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A9153B8D-FF3D-4A36-AF24-9449E236F071}" type="datetimeFigureOut">
              <a:rPr lang="en-US" smtClean="0"/>
              <a:pPr/>
              <a:t>4/4/2014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E91FB7BB-4043-4C30-83E0-0DA5F7308E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 advTm="6000"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9153B8D-FF3D-4A36-AF24-9449E236F071}" type="datetimeFigureOut">
              <a:rPr lang="en-US" smtClean="0"/>
              <a:pPr/>
              <a:t>4/4/2014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91FB7BB-4043-4C30-83E0-0DA5F7308E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 advTm="6000"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9153B8D-FF3D-4A36-AF24-9449E236F071}" type="datetimeFigureOut">
              <a:rPr lang="en-US" smtClean="0"/>
              <a:pPr/>
              <a:t>4/4/2014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91FB7BB-4043-4C30-83E0-0DA5F7308E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 advTm="6000"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9153B8D-FF3D-4A36-AF24-9449E236F071}" type="datetimeFigureOut">
              <a:rPr lang="en-US" smtClean="0"/>
              <a:pPr/>
              <a:t>4/4/2014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91FB7BB-4043-4C30-83E0-0DA5F7308E4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  <p:transition advClick="0" advTm="6000"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9153B8D-FF3D-4A36-AF24-9449E236F071}" type="datetimeFigureOut">
              <a:rPr lang="en-US" smtClean="0"/>
              <a:pPr/>
              <a:t>4/4/2014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91FB7BB-4043-4C30-83E0-0DA5F7308E4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advClick="0" advTm="6000"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9153B8D-FF3D-4A36-AF24-9449E236F071}" type="datetimeFigureOut">
              <a:rPr lang="en-US" smtClean="0"/>
              <a:pPr/>
              <a:t>4/4/2014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91FB7BB-4043-4C30-83E0-0DA5F7308E4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advClick="0" advTm="6000"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9153B8D-FF3D-4A36-AF24-9449E236F071}" type="datetimeFigureOut">
              <a:rPr lang="en-US" smtClean="0"/>
              <a:pPr/>
              <a:t>4/4/2014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91FB7BB-4043-4C30-83E0-0DA5F7308E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advClick="0" advTm="6000"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9153B8D-FF3D-4A36-AF24-9449E236F071}" type="datetimeFigureOut">
              <a:rPr lang="en-US" smtClean="0"/>
              <a:pPr/>
              <a:t>4/4/2014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91FB7BB-4043-4C30-83E0-0DA5F7308E4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advClick="0" advTm="6000"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9153B8D-FF3D-4A36-AF24-9449E236F071}" type="datetimeFigureOut">
              <a:rPr lang="en-US" smtClean="0"/>
              <a:pPr/>
              <a:t>4/4/2014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91FB7BB-4043-4C30-83E0-0DA5F7308E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 advTm="6000"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A9153B8D-FF3D-4A36-AF24-9449E236F071}" type="datetimeFigureOut">
              <a:rPr lang="en-US" smtClean="0"/>
              <a:pPr/>
              <a:t>4/4/2014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91FB7BB-4043-4C30-83E0-0DA5F7308E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advClick="0" advTm="6000"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A9153B8D-FF3D-4A36-AF24-9449E236F071}" type="datetimeFigureOut">
              <a:rPr lang="en-US" smtClean="0"/>
              <a:pPr/>
              <a:t>4/4/2014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E91FB7BB-4043-4C30-83E0-0DA5F7308E4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advClick="0" advTm="6000"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A9153B8D-FF3D-4A36-AF24-9449E236F071}" type="datetimeFigureOut">
              <a:rPr lang="en-US" smtClean="0"/>
              <a:pPr/>
              <a:t>4/4/2014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E91FB7BB-4043-4C30-83E0-0DA5F7308E4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advClick="0" advTm="6000">
    <p:fade thruBlk="1"/>
  </p:transition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jpeg"/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jpeg"/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jpeg"/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jpeg"/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jpeg"/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jpeg"/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jpeg"/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jpeg"/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jpeg"/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jpeg"/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jpeg"/><Relationship Id="rId1" Type="http://schemas.openxmlformats.org/officeDocument/2006/relationships/slideLayout" Target="../slideLayouts/slideLayout7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jpeg"/><Relationship Id="rId1" Type="http://schemas.openxmlformats.org/officeDocument/2006/relationships/slideLayout" Target="../slideLayouts/slideLayout7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jpeg"/><Relationship Id="rId1" Type="http://schemas.openxmlformats.org/officeDocument/2006/relationships/slideLayout" Target="../slideLayouts/slideLayout7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jpeg"/><Relationship Id="rId1" Type="http://schemas.openxmlformats.org/officeDocument/2006/relationships/slideLayout" Target="../slideLayouts/slideLayout7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6.jpeg"/><Relationship Id="rId1" Type="http://schemas.openxmlformats.org/officeDocument/2006/relationships/slideLayout" Target="../slideLayouts/slideLayout7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7.jpeg"/><Relationship Id="rId1" Type="http://schemas.openxmlformats.org/officeDocument/2006/relationships/slideLayout" Target="../slideLayouts/slideLayout7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8.jpeg"/><Relationship Id="rId1" Type="http://schemas.openxmlformats.org/officeDocument/2006/relationships/slideLayout" Target="../slideLayouts/slideLayout7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jpeg"/><Relationship Id="rId1" Type="http://schemas.openxmlformats.org/officeDocument/2006/relationships/slideLayout" Target="../slideLayouts/slideLayout7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1.jpeg"/><Relationship Id="rId1" Type="http://schemas.openxmlformats.org/officeDocument/2006/relationships/slideLayout" Target="../slideLayouts/slideLayout7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2.jpeg"/><Relationship Id="rId1" Type="http://schemas.openxmlformats.org/officeDocument/2006/relationships/slideLayout" Target="../slideLayouts/slideLayout7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3.jpeg"/><Relationship Id="rId1" Type="http://schemas.openxmlformats.org/officeDocument/2006/relationships/slideLayout" Target="../slideLayouts/slideLayout7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4.jpeg"/><Relationship Id="rId1" Type="http://schemas.openxmlformats.org/officeDocument/2006/relationships/slideLayout" Target="../slideLayouts/slideLayout7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5.jpeg"/><Relationship Id="rId1" Type="http://schemas.openxmlformats.org/officeDocument/2006/relationships/slideLayout" Target="../slideLayouts/slideLayout7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6.jpeg"/><Relationship Id="rId1" Type="http://schemas.openxmlformats.org/officeDocument/2006/relationships/slideLayout" Target="../slideLayouts/slideLayout7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CONGRATULATIONS!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57600"/>
            <a:ext cx="6400800" cy="1752600"/>
          </a:xfrm>
        </p:spPr>
        <p:txBody>
          <a:bodyPr/>
          <a:lstStyle/>
          <a:p>
            <a:r>
              <a:rPr lang="en-US" dirty="0" smtClean="0"/>
              <a:t>Illinois Wesleyan University</a:t>
            </a:r>
          </a:p>
          <a:p>
            <a:r>
              <a:rPr lang="en-US" dirty="0" smtClean="0"/>
              <a:t> Class Of 2014 </a:t>
            </a:r>
            <a:endParaRPr lang="en-US" dirty="0"/>
          </a:p>
        </p:txBody>
      </p:sp>
    </p:spTree>
  </p:cSld>
  <p:clrMapOvr>
    <a:masterClrMapping/>
  </p:clrMapOvr>
  <p:transition advClick="0" advTm="6000"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82544_4137606439913_415564739_n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oose in front of McPhearson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UH staff 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Kappa formal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UH staff 9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UH staff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unsell 6 2011-201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11113" y="0"/>
            <a:ext cx="9121775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avi Chabra Ames Library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2290763" y="0"/>
            <a:ext cx="4560887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hoto2a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555625" y="0"/>
            <a:ext cx="803275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ublichealth201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atatouille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1135063" y="0"/>
            <a:ext cx="6872287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89615_1908433350954_1245424840_32250103_7952972_n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ecruitment Freshman Year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401638" y="0"/>
            <a:ext cx="8340725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ezStrong 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AM_1468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aturnalia Group 201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411163"/>
            <a:ext cx="9144000" cy="60340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egrada Familia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enior- homecoming 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enior-casino night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eniorphoto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eniorphoto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eniorphoto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17763_1848312060499_2592574_n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eniorphoto8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eniorphoto9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eniorphoto1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eniorphoto1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6350" y="0"/>
            <a:ext cx="91313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eniors - 10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eniors - 1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385763"/>
            <a:ext cx="9144000" cy="6086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eniors - 1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eniors - 18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eniors - 2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eniors - 2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30446_446086102099109_1989656306_n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eniors - 26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eniors - 27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eniors (2)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eniors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1762125" y="0"/>
            <a:ext cx="561975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enior-spring break 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361950" y="0"/>
            <a:ext cx="84201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enior-tailgating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itan Football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814388" y="0"/>
            <a:ext cx="7515225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orkvilleFreshman2010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49927_2025888842607_4675160_n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9050"/>
            <a:ext cx="9144000" cy="6819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50017_10150278285055832_4546023_n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51173_2178659026427_2710690_n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urning Titan 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03171_303852859627894_1638927945_n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26752_1883926774991_1146001179_32819766_1513530_o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56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758825" y="0"/>
            <a:ext cx="762635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29130_10150654502768146_656288145_12636011_1049664824_o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66675"/>
            <a:ext cx="9144000" cy="6724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90337_2479241414241_1599491046_n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095375"/>
            <a:ext cx="9144000" cy="4667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91681_10151138147711902_173290355_n.jpe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25447_2643152123958_1306659193_n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27930_3799414669799_1208152208_n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385763"/>
            <a:ext cx="9144000" cy="6086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88191_352698891437831_1943897417_n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527065_482984595048052_418305047_n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554490_4790211310600_328127927_n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4288"/>
            <a:ext cx="9144000" cy="6829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555211_10152618392575724_57556396_n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623888" y="0"/>
            <a:ext cx="7894637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969452_10151764967902317_1254530499_n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6581_462234450484274_291184226_n.jpe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1836738" y="0"/>
            <a:ext cx="5468937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186043_10202388202930767_1936752297_n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236829_10151898219305135_601284854_n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214313"/>
            <a:ext cx="9144000" cy="6429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384106_10201459556188231_2038413053_n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450971_2443111235893_946337335_n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1098550" y="0"/>
            <a:ext cx="6945313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476492_10152051087219726_1445863733_n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496233_711281808884265_729075401_o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314199432887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ccounting society trip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ccounting Trip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2014538" y="0"/>
            <a:ext cx="5114925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rcacelona Stody Abroad 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257175" y="0"/>
            <a:ext cx="862965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61979_1275786994631_1828669854_544267_3155772_n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rcelona Study Abroad 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rcelona!!!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arnival night noel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linical201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_9798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400050"/>
            <a:ext cx="9144000" cy="60563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_9800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2300288" y="0"/>
            <a:ext cx="4541837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0363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04939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F7915.jpe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F8544.jpe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67779_1679175820342_1265937098_31848124_5882563_n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F8704.jpe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F8738.jpe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N029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455613"/>
            <a:ext cx="9144000" cy="59451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reshman- bid day 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reshman year- Home Sweet Home 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reshman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reshman-agd bid day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reshman-Global Medical Brigades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ufgosa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EDC0685 (2)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54624_557792547517_7386851_n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EDC0719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lobalBrigades2013_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MB201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Harriett Hall Ice Skating 201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HawaiiMayTerm201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Homecoming Court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Honduras201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100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2520950" y="0"/>
            <a:ext cx="41021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001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0037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55261_1995133116720_1727526462_n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004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0056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550863" y="0"/>
            <a:ext cx="8040687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0167a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139700" y="0"/>
            <a:ext cx="8863013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019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814388" y="0"/>
            <a:ext cx="7515225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026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eniorphoto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354013" y="0"/>
            <a:ext cx="8435975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0418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048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053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0800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400050"/>
            <a:ext cx="9144000" cy="60563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71980_4752771539448_1695426388_o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381000"/>
            <a:ext cx="9144000" cy="60944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081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92088"/>
            <a:ext cx="9144000" cy="6473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1527.jpe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UH staff 6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154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182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358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3619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kappa semi formal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3630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20110910_163110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82330_528731723806672_598430467_n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4288"/>
            <a:ext cx="9144000" cy="6829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20120831_18463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 rot="5400000">
            <a:off x="1422400" y="863600"/>
            <a:ext cx="6908800" cy="5181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20120927_180305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 rot="5400000">
            <a:off x="1193800" y="863600"/>
            <a:ext cx="6908800" cy="5181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Julie &amp; Katie Hawaii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junior- HC games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4288"/>
            <a:ext cx="9144000" cy="6829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Kappa Delta Seniors 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Kappa formal 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Krieger 2 - David Davis Mansion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2520950" y="0"/>
            <a:ext cx="41021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ark and Erin Homecoming 201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388938"/>
            <a:ext cx="9144000" cy="6080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att and me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elissa &amp; Katie IT House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6000">
    <p:fade thruBlk="1"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4328</TotalTime>
  <Words>9</Words>
  <Application>Microsoft Office PowerPoint</Application>
  <PresentationFormat>On-screen Show (4:3)</PresentationFormat>
  <Paragraphs>3</Paragraphs>
  <Slides>137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137</vt:i4>
      </vt:variant>
    </vt:vector>
  </HeadingPairs>
  <TitlesOfParts>
    <vt:vector size="138" baseType="lpstr">
      <vt:lpstr>Concourse</vt:lpstr>
      <vt:lpstr>CONGRATULATIONS!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Slide 53</vt:lpstr>
      <vt:lpstr>Slide 54</vt:lpstr>
      <vt:lpstr>Slide 55</vt:lpstr>
      <vt:lpstr>Slide 56</vt:lpstr>
      <vt:lpstr>Slide 57</vt:lpstr>
      <vt:lpstr>Slide 58</vt:lpstr>
      <vt:lpstr>Slide 59</vt:lpstr>
      <vt:lpstr>Slide 60</vt:lpstr>
      <vt:lpstr>Slide 61</vt:lpstr>
      <vt:lpstr>Slide 62</vt:lpstr>
      <vt:lpstr>Slide 63</vt:lpstr>
      <vt:lpstr>Slide 64</vt:lpstr>
      <vt:lpstr>Slide 65</vt:lpstr>
      <vt:lpstr>Slide 66</vt:lpstr>
      <vt:lpstr>Slide 67</vt:lpstr>
      <vt:lpstr>Slide 68</vt:lpstr>
      <vt:lpstr>Slide 69</vt:lpstr>
      <vt:lpstr>Slide 70</vt:lpstr>
      <vt:lpstr>Slide 71</vt:lpstr>
      <vt:lpstr>Slide 72</vt:lpstr>
      <vt:lpstr>Slide 73</vt:lpstr>
      <vt:lpstr>Slide 74</vt:lpstr>
      <vt:lpstr>Slide 75</vt:lpstr>
      <vt:lpstr>Slide 76</vt:lpstr>
      <vt:lpstr>Slide 77</vt:lpstr>
      <vt:lpstr>Slide 78</vt:lpstr>
      <vt:lpstr>Slide 79</vt:lpstr>
      <vt:lpstr>Slide 80</vt:lpstr>
      <vt:lpstr>Slide 81</vt:lpstr>
      <vt:lpstr>Slide 82</vt:lpstr>
      <vt:lpstr>Slide 83</vt:lpstr>
      <vt:lpstr>Slide 84</vt:lpstr>
      <vt:lpstr>Slide 85</vt:lpstr>
      <vt:lpstr>Slide 86</vt:lpstr>
      <vt:lpstr>Slide 87</vt:lpstr>
      <vt:lpstr>Slide 88</vt:lpstr>
      <vt:lpstr>Slide 89</vt:lpstr>
      <vt:lpstr>Slide 90</vt:lpstr>
      <vt:lpstr>Slide 91</vt:lpstr>
      <vt:lpstr>Slide 92</vt:lpstr>
      <vt:lpstr>Slide 93</vt:lpstr>
      <vt:lpstr>Slide 94</vt:lpstr>
      <vt:lpstr>Slide 95</vt:lpstr>
      <vt:lpstr>Slide 96</vt:lpstr>
      <vt:lpstr>Slide 97</vt:lpstr>
      <vt:lpstr>Slide 98</vt:lpstr>
      <vt:lpstr>Slide 99</vt:lpstr>
      <vt:lpstr>Slide 100</vt:lpstr>
      <vt:lpstr>Slide 101</vt:lpstr>
      <vt:lpstr>Slide 102</vt:lpstr>
      <vt:lpstr>Slide 103</vt:lpstr>
      <vt:lpstr>Slide 104</vt:lpstr>
      <vt:lpstr>Slide 105</vt:lpstr>
      <vt:lpstr>Slide 106</vt:lpstr>
      <vt:lpstr>Slide 107</vt:lpstr>
      <vt:lpstr>Slide 108</vt:lpstr>
      <vt:lpstr>Slide 109</vt:lpstr>
      <vt:lpstr>Slide 110</vt:lpstr>
      <vt:lpstr>Slide 111</vt:lpstr>
      <vt:lpstr>Slide 112</vt:lpstr>
      <vt:lpstr>Slide 113</vt:lpstr>
      <vt:lpstr>Slide 114</vt:lpstr>
      <vt:lpstr>Slide 115</vt:lpstr>
      <vt:lpstr>Slide 116</vt:lpstr>
      <vt:lpstr>Slide 117</vt:lpstr>
      <vt:lpstr>Slide 118</vt:lpstr>
      <vt:lpstr>Slide 119</vt:lpstr>
      <vt:lpstr>Slide 120</vt:lpstr>
      <vt:lpstr>Slide 121</vt:lpstr>
      <vt:lpstr>Slide 122</vt:lpstr>
      <vt:lpstr>Slide 123</vt:lpstr>
      <vt:lpstr>Slide 124</vt:lpstr>
      <vt:lpstr>Slide 125</vt:lpstr>
      <vt:lpstr>Slide 126</vt:lpstr>
      <vt:lpstr>Slide 127</vt:lpstr>
      <vt:lpstr>Slide 128</vt:lpstr>
      <vt:lpstr>Slide 129</vt:lpstr>
      <vt:lpstr>Slide 130</vt:lpstr>
      <vt:lpstr>Slide 131</vt:lpstr>
      <vt:lpstr>Slide 132</vt:lpstr>
      <vt:lpstr>Slide 133</vt:lpstr>
      <vt:lpstr>Slide 134</vt:lpstr>
      <vt:lpstr>Slide 135</vt:lpstr>
      <vt:lpstr>Slide 136</vt:lpstr>
      <vt:lpstr>Slide 137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Delana.O</dc:creator>
  <cp:lastModifiedBy>Karla Carney-Hall</cp:lastModifiedBy>
  <cp:revision>7</cp:revision>
  <dcterms:created xsi:type="dcterms:W3CDTF">2014-04-03T05:01:35Z</dcterms:created>
  <dcterms:modified xsi:type="dcterms:W3CDTF">2014-04-07T20:32:17Z</dcterms:modified>
</cp:coreProperties>
</file>