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32918400" cy="292608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3899" autoAdjust="0"/>
  </p:normalViewPr>
  <p:slideViewPr>
    <p:cSldViewPr snapToGrid="0">
      <p:cViewPr>
        <p:scale>
          <a:sx n="25" d="100"/>
          <a:sy n="25" d="100"/>
        </p:scale>
        <p:origin x="-692" y="-52"/>
      </p:cViewPr>
      <p:guideLst>
        <p:guide orient="horz" pos="9216"/>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613128" y="13165931"/>
            <a:ext cx="29664389" cy="1410048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2092291" y="4226560"/>
            <a:ext cx="28763107" cy="6420668"/>
          </a:xfrm>
          <a:effectLst/>
        </p:spPr>
        <p:txBody>
          <a:bodyPr anchor="b">
            <a:normAutofit/>
          </a:bodyPr>
          <a:lstStyle>
            <a:lvl1pPr>
              <a:defRPr sz="1296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2092291" y="10647230"/>
            <a:ext cx="28763107" cy="2518703"/>
          </a:xfrm>
        </p:spPr>
        <p:txBody>
          <a:bodyPr anchor="t">
            <a:normAutofit/>
          </a:bodyPr>
          <a:lstStyle>
            <a:lvl1pPr marL="0" indent="0" algn="l">
              <a:buNone/>
              <a:defRPr sz="5760" cap="all">
                <a:solidFill>
                  <a:schemeClr val="accent2"/>
                </a:solidFill>
              </a:defRPr>
            </a:lvl1pPr>
            <a:lvl2pPr marL="1645920" indent="0" algn="ctr">
              <a:buNone/>
              <a:defRPr>
                <a:solidFill>
                  <a:schemeClr val="tx1">
                    <a:tint val="75000"/>
                  </a:schemeClr>
                </a:solidFill>
              </a:defRPr>
            </a:lvl2pPr>
            <a:lvl3pPr marL="3291840" indent="0" algn="ctr">
              <a:buNone/>
              <a:defRPr>
                <a:solidFill>
                  <a:schemeClr val="tx1">
                    <a:tint val="75000"/>
                  </a:schemeClr>
                </a:solidFill>
              </a:defRPr>
            </a:lvl3pPr>
            <a:lvl4pPr marL="4937760" indent="0" algn="ctr">
              <a:buNone/>
              <a:defRPr>
                <a:solidFill>
                  <a:schemeClr val="tx1">
                    <a:tint val="75000"/>
                  </a:schemeClr>
                </a:solidFill>
              </a:defRPr>
            </a:lvl4pPr>
            <a:lvl5pPr marL="6583680" indent="0" algn="ctr">
              <a:buNone/>
              <a:defRPr>
                <a:solidFill>
                  <a:schemeClr val="tx1">
                    <a:tint val="75000"/>
                  </a:schemeClr>
                </a:solidFill>
              </a:defRPr>
            </a:lvl5pPr>
            <a:lvl6pPr marL="8229600" indent="0" algn="ctr">
              <a:buNone/>
              <a:defRPr>
                <a:solidFill>
                  <a:schemeClr val="tx1">
                    <a:tint val="75000"/>
                  </a:schemeClr>
                </a:solidFill>
              </a:defRPr>
            </a:lvl6pPr>
            <a:lvl7pPr marL="9875520" indent="0" algn="ctr">
              <a:buNone/>
              <a:defRPr>
                <a:solidFill>
                  <a:schemeClr val="tx1">
                    <a:tint val="75000"/>
                  </a:schemeClr>
                </a:solidFill>
              </a:defRPr>
            </a:lvl7pPr>
            <a:lvl8pPr marL="11521440" indent="0" algn="ctr">
              <a:buNone/>
              <a:defRPr>
                <a:solidFill>
                  <a:schemeClr val="tx1">
                    <a:tint val="75000"/>
                  </a:schemeClr>
                </a:solidFill>
              </a:defRPr>
            </a:lvl8pPr>
            <a:lvl9pPr marL="1316736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C241E6F1-10C8-477B-883A-A0E075A22B32}" type="datetimeFigureOut">
              <a:rPr lang="en-US" smtClean="0"/>
              <a:t>4/27/2016</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AF4943A-0947-4608-875E-42328D49B3FD}" type="slidenum">
              <a:rPr lang="en-US" smtClean="0"/>
              <a:t>‹#›</a:t>
            </a:fld>
            <a:endParaRPr lang="en-US"/>
          </a:p>
        </p:txBody>
      </p:sp>
    </p:spTree>
    <p:extLst>
      <p:ext uri="{BB962C8B-B14F-4D97-AF65-F5344CB8AC3E}">
        <p14:creationId xmlns:p14="http://schemas.microsoft.com/office/powerpoint/2010/main" val="640188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1613133" y="2558829"/>
            <a:ext cx="29659345" cy="53709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41E6F1-10C8-477B-883A-A0E075A22B32}"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2005491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23865842" y="2558827"/>
            <a:ext cx="7406636" cy="2481898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23865842" y="2883095"/>
            <a:ext cx="5411243" cy="2211444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92293" y="2883095"/>
            <a:ext cx="21319952" cy="2211444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24282918" y="25412849"/>
            <a:ext cx="3411619" cy="1557867"/>
          </a:xfrm>
        </p:spPr>
        <p:txBody>
          <a:bodyPr/>
          <a:lstStyle>
            <a:lvl1pPr>
              <a:defRPr>
                <a:solidFill>
                  <a:schemeClr val="accent1">
                    <a:lumMod val="75000"/>
                    <a:lumOff val="25000"/>
                  </a:schemeClr>
                </a:solidFill>
              </a:defRPr>
            </a:lvl1pPr>
          </a:lstStyle>
          <a:p>
            <a:fld id="{C241E6F1-10C8-477B-883A-A0E075A22B32}" type="datetimeFigureOut">
              <a:rPr lang="en-US" smtClean="0"/>
              <a:t>4/27/2016</a:t>
            </a:fld>
            <a:endParaRPr lang="en-US"/>
          </a:p>
        </p:txBody>
      </p:sp>
      <p:sp>
        <p:nvSpPr>
          <p:cNvPr id="5" name="Footer Placeholder 4"/>
          <p:cNvSpPr>
            <a:spLocks noGrp="1"/>
          </p:cNvSpPr>
          <p:nvPr>
            <p:ph type="ftr" sz="quarter" idx="11"/>
          </p:nvPr>
        </p:nvSpPr>
        <p:spPr>
          <a:xfrm>
            <a:off x="2092293" y="25394391"/>
            <a:ext cx="21319952" cy="1557867"/>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AF4943A-0947-4608-875E-42328D49B3FD}" type="slidenum">
              <a:rPr lang="en-US" smtClean="0"/>
              <a:t>‹#›</a:t>
            </a:fld>
            <a:endParaRPr lang="en-US"/>
          </a:p>
        </p:txBody>
      </p:sp>
    </p:spTree>
    <p:extLst>
      <p:ext uri="{BB962C8B-B14F-4D97-AF65-F5344CB8AC3E}">
        <p14:creationId xmlns:p14="http://schemas.microsoft.com/office/powerpoint/2010/main" val="1306353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1613133" y="2558829"/>
            <a:ext cx="29659345" cy="53709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2092291" y="9506148"/>
            <a:ext cx="28763107" cy="1549139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41E6F1-10C8-477B-883A-A0E075A22B32}"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2726902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1629528" y="21939087"/>
            <a:ext cx="29659345" cy="53709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2092296" y="12956045"/>
            <a:ext cx="28763104" cy="6420668"/>
          </a:xfrm>
        </p:spPr>
        <p:txBody>
          <a:bodyPr anchor="b">
            <a:normAutofit/>
          </a:bodyPr>
          <a:lstStyle>
            <a:lvl1pPr algn="l">
              <a:defRPr sz="1296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2092296" y="19376713"/>
            <a:ext cx="28763104" cy="2562372"/>
          </a:xfrm>
        </p:spPr>
        <p:txBody>
          <a:bodyPr anchor="t">
            <a:normAutofit/>
          </a:bodyPr>
          <a:lstStyle>
            <a:lvl1pPr marL="0" indent="0" algn="l">
              <a:buNone/>
              <a:defRPr sz="6480" cap="all">
                <a:solidFill>
                  <a:schemeClr val="accent2"/>
                </a:solidFill>
              </a:defRPr>
            </a:lvl1pPr>
            <a:lvl2pPr marL="1645920" indent="0">
              <a:buNone/>
              <a:defRPr sz="6480">
                <a:solidFill>
                  <a:schemeClr val="tx1">
                    <a:tint val="75000"/>
                  </a:schemeClr>
                </a:solidFill>
              </a:defRPr>
            </a:lvl2pPr>
            <a:lvl3pPr marL="3291840" indent="0">
              <a:buNone/>
              <a:defRPr sz="5760">
                <a:solidFill>
                  <a:schemeClr val="tx1">
                    <a:tint val="75000"/>
                  </a:schemeClr>
                </a:solidFill>
              </a:defRPr>
            </a:lvl3pPr>
            <a:lvl4pPr marL="4937760" indent="0">
              <a:buNone/>
              <a:defRPr sz="5040">
                <a:solidFill>
                  <a:schemeClr val="tx1">
                    <a:tint val="75000"/>
                  </a:schemeClr>
                </a:solidFill>
              </a:defRPr>
            </a:lvl4pPr>
            <a:lvl5pPr marL="6583680" indent="0">
              <a:buNone/>
              <a:defRPr sz="5040">
                <a:solidFill>
                  <a:schemeClr val="tx1">
                    <a:tint val="75000"/>
                  </a:schemeClr>
                </a:solidFill>
              </a:defRPr>
            </a:lvl5pPr>
            <a:lvl6pPr marL="8229600" indent="0">
              <a:buNone/>
              <a:defRPr sz="5040">
                <a:solidFill>
                  <a:schemeClr val="tx1">
                    <a:tint val="75000"/>
                  </a:schemeClr>
                </a:solidFill>
              </a:defRPr>
            </a:lvl6pPr>
            <a:lvl7pPr marL="9875520" indent="0">
              <a:buNone/>
              <a:defRPr sz="5040">
                <a:solidFill>
                  <a:schemeClr val="tx1">
                    <a:tint val="75000"/>
                  </a:schemeClr>
                </a:solidFill>
              </a:defRPr>
            </a:lvl7pPr>
            <a:lvl8pPr marL="11521440" indent="0">
              <a:buNone/>
              <a:defRPr sz="5040">
                <a:solidFill>
                  <a:schemeClr val="tx1">
                    <a:tint val="75000"/>
                  </a:schemeClr>
                </a:solidFill>
              </a:defRPr>
            </a:lvl8pPr>
            <a:lvl9pPr marL="13167360" indent="0">
              <a:buNone/>
              <a:defRPr sz="50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C241E6F1-10C8-477B-883A-A0E075A22B32}" type="datetimeFigureOut">
              <a:rPr lang="en-US" smtClean="0"/>
              <a:t>4/27/2016</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AF4943A-0947-4608-875E-42328D49B3FD}" type="slidenum">
              <a:rPr lang="en-US" smtClean="0"/>
              <a:t>‹#›</a:t>
            </a:fld>
            <a:endParaRPr lang="en-US"/>
          </a:p>
        </p:txBody>
      </p:sp>
    </p:spTree>
    <p:extLst>
      <p:ext uri="{BB962C8B-B14F-4D97-AF65-F5344CB8AC3E}">
        <p14:creationId xmlns:p14="http://schemas.microsoft.com/office/powerpoint/2010/main" val="1890886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1613133" y="2558829"/>
            <a:ext cx="29659345" cy="53709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92293" y="9506144"/>
            <a:ext cx="14038297" cy="155010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787815" y="9506148"/>
            <a:ext cx="14067583" cy="155010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41E6F1-10C8-477B-883A-A0E075A22B32}"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275385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a:spLocks noChangeAspect="1"/>
          </p:cNvSpPr>
          <p:nvPr/>
        </p:nvSpPr>
        <p:spPr>
          <a:xfrm>
            <a:off x="1613133" y="2558829"/>
            <a:ext cx="29659345" cy="53709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3193988" y="9506146"/>
            <a:ext cx="12936600" cy="2458718"/>
          </a:xfrm>
        </p:spPr>
        <p:txBody>
          <a:bodyPr anchor="b">
            <a:noAutofit/>
          </a:bodyPr>
          <a:lstStyle>
            <a:lvl1pPr marL="0" indent="0">
              <a:buNone/>
              <a:defRPr sz="7920" b="0">
                <a:solidFill>
                  <a:schemeClr val="accent2"/>
                </a:soli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4" name="Content Placeholder 3"/>
          <p:cNvSpPr>
            <a:spLocks noGrp="1"/>
          </p:cNvSpPr>
          <p:nvPr>
            <p:ph sz="half" idx="2"/>
          </p:nvPr>
        </p:nvSpPr>
        <p:spPr>
          <a:xfrm>
            <a:off x="2092293" y="12484487"/>
            <a:ext cx="14038297" cy="12522662"/>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889511" y="9506146"/>
            <a:ext cx="12965886" cy="2458718"/>
          </a:xfrm>
        </p:spPr>
        <p:txBody>
          <a:bodyPr anchor="b">
            <a:noAutofit/>
          </a:bodyPr>
          <a:lstStyle>
            <a:lvl1pPr marL="0" indent="0">
              <a:buNone/>
              <a:defRPr sz="7920" b="0">
                <a:solidFill>
                  <a:schemeClr val="accent2"/>
                </a:soli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6" name="Content Placeholder 5"/>
          <p:cNvSpPr>
            <a:spLocks noGrp="1"/>
          </p:cNvSpPr>
          <p:nvPr>
            <p:ph sz="quarter" idx="4"/>
          </p:nvPr>
        </p:nvSpPr>
        <p:spPr>
          <a:xfrm>
            <a:off x="16787815" y="12484487"/>
            <a:ext cx="14067583" cy="12522662"/>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41E6F1-10C8-477B-883A-A0E075A22B32}" type="datetimeFigureOut">
              <a:rPr lang="en-US" smtClean="0"/>
              <a:t>4/27/2016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3511045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1613133" y="2558829"/>
            <a:ext cx="29659345" cy="53709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41E6F1-10C8-477B-883A-A0E075A22B32}" type="datetimeFigureOut">
              <a:rPr lang="en-US" smtClean="0"/>
              <a:t>4/27/2016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2689166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41E6F1-10C8-477B-883A-A0E075A22B32}" type="datetimeFigureOut">
              <a:rPr lang="en-US" smtClean="0"/>
              <a:t>4/27/2016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2522492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1629528" y="21939085"/>
            <a:ext cx="29659345" cy="543872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2092869" y="22452463"/>
            <a:ext cx="12731850" cy="2941926"/>
          </a:xfrm>
        </p:spPr>
        <p:txBody>
          <a:bodyPr anchor="ctr"/>
          <a:lstStyle>
            <a:lvl1pPr algn="l">
              <a:defRPr sz="72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1607036" y="2565120"/>
            <a:ext cx="29665440" cy="17940480"/>
          </a:xfrm>
        </p:spPr>
        <p:txBody>
          <a:bodyPr anchor="ctr">
            <a:normAutofit/>
          </a:bodyPr>
          <a:lstStyle>
            <a:lvl1pPr>
              <a:defRPr sz="7200">
                <a:solidFill>
                  <a:schemeClr val="tx2"/>
                </a:solidFill>
              </a:defRPr>
            </a:lvl1pPr>
            <a:lvl2pPr>
              <a:defRPr sz="6480">
                <a:solidFill>
                  <a:schemeClr val="tx2"/>
                </a:solidFill>
              </a:defRPr>
            </a:lvl2pPr>
            <a:lvl3pPr>
              <a:defRPr sz="5760">
                <a:solidFill>
                  <a:schemeClr val="tx2"/>
                </a:solidFill>
              </a:defRPr>
            </a:lvl3pPr>
            <a:lvl4pPr>
              <a:defRPr sz="5040">
                <a:solidFill>
                  <a:schemeClr val="tx2"/>
                </a:solidFill>
              </a:defRPr>
            </a:lvl4pPr>
            <a:lvl5pPr>
              <a:defRPr sz="5040">
                <a:solidFill>
                  <a:schemeClr val="tx2"/>
                </a:solidFill>
              </a:defRPr>
            </a:lvl5pPr>
            <a:lvl6pPr>
              <a:defRPr sz="5040">
                <a:solidFill>
                  <a:schemeClr val="tx2"/>
                </a:solidFill>
              </a:defRPr>
            </a:lvl6pPr>
            <a:lvl7pPr>
              <a:defRPr sz="5040">
                <a:solidFill>
                  <a:schemeClr val="tx2"/>
                </a:solidFill>
              </a:defRPr>
            </a:lvl7pPr>
            <a:lvl8pPr>
              <a:defRPr sz="5040">
                <a:solidFill>
                  <a:schemeClr val="tx2"/>
                </a:solidFill>
              </a:defRPr>
            </a:lvl8pPr>
            <a:lvl9pPr>
              <a:defRPr sz="504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500223" y="22452461"/>
            <a:ext cx="15355177" cy="2941931"/>
          </a:xfrm>
        </p:spPr>
        <p:txBody>
          <a:bodyPr anchor="ctr">
            <a:normAutofit/>
          </a:bodyPr>
          <a:lstStyle>
            <a:lvl1pPr marL="0" indent="0" algn="r">
              <a:buNone/>
              <a:defRPr sz="3960">
                <a:solidFill>
                  <a:schemeClr val="bg1"/>
                </a:solidFill>
              </a:defRPr>
            </a:lvl1pPr>
            <a:lvl2pPr marL="1645920" indent="0">
              <a:buNone/>
              <a:defRPr sz="396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C241E6F1-10C8-477B-883A-A0E075A22B32}" type="datetimeFigureOut">
              <a:rPr lang="en-US" smtClean="0"/>
              <a:t>4/27/2016</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BAF4943A-0947-4608-875E-42328D49B3FD}" type="slidenum">
              <a:rPr lang="en-US" smtClean="0"/>
              <a:t>‹#›</a:t>
            </a:fld>
            <a:endParaRPr lang="en-US"/>
          </a:p>
        </p:txBody>
      </p:sp>
    </p:spTree>
    <p:extLst>
      <p:ext uri="{BB962C8B-B14F-4D97-AF65-F5344CB8AC3E}">
        <p14:creationId xmlns:p14="http://schemas.microsoft.com/office/powerpoint/2010/main" val="2973236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2291" y="20025126"/>
            <a:ext cx="28763107" cy="2418082"/>
          </a:xfrm>
        </p:spPr>
        <p:txBody>
          <a:bodyPr anchor="b">
            <a:normAutofit/>
          </a:bodyPr>
          <a:lstStyle>
            <a:lvl1pPr algn="l">
              <a:defRPr sz="864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613135" y="2558826"/>
            <a:ext cx="29659342" cy="15177609"/>
          </a:xfrm>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a:t>Click icon to add picture</a:t>
            </a:r>
            <a:endParaRPr lang="en-US" dirty="0"/>
          </a:p>
        </p:txBody>
      </p:sp>
      <p:sp>
        <p:nvSpPr>
          <p:cNvPr id="4" name="Text Placeholder 3"/>
          <p:cNvSpPr>
            <a:spLocks noGrp="1"/>
          </p:cNvSpPr>
          <p:nvPr>
            <p:ph type="body" sz="half" idx="2"/>
          </p:nvPr>
        </p:nvSpPr>
        <p:spPr>
          <a:xfrm>
            <a:off x="2092291" y="22443206"/>
            <a:ext cx="28763107" cy="2554330"/>
          </a:xfrm>
        </p:spPr>
        <p:txBody>
          <a:bodyPr>
            <a:normAutofit/>
          </a:bodyPr>
          <a:lstStyle>
            <a:lvl1pPr marL="0" indent="0">
              <a:buNone/>
              <a:defRPr sz="432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5" name="Date Placeholder 4"/>
          <p:cNvSpPr>
            <a:spLocks noGrp="1"/>
          </p:cNvSpPr>
          <p:nvPr>
            <p:ph type="dt" sz="half" idx="10"/>
          </p:nvPr>
        </p:nvSpPr>
        <p:spPr/>
        <p:txBody>
          <a:bodyPr/>
          <a:lstStyle/>
          <a:p>
            <a:fld id="{C241E6F1-10C8-477B-883A-A0E075A22B32}"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F4943A-0947-4608-875E-42328D49B3FD}" type="slidenum">
              <a:rPr lang="en-US" smtClean="0"/>
              <a:t>‹#›</a:t>
            </a:fld>
            <a:endParaRPr lang="en-US"/>
          </a:p>
        </p:txBody>
      </p:sp>
    </p:spTree>
    <p:extLst>
      <p:ext uri="{BB962C8B-B14F-4D97-AF65-F5344CB8AC3E}">
        <p14:creationId xmlns:p14="http://schemas.microsoft.com/office/powerpoint/2010/main" val="1203959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2291" y="2933224"/>
            <a:ext cx="28763107" cy="462220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092291" y="9506146"/>
            <a:ext cx="28763107" cy="15491388"/>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013577" y="25412849"/>
            <a:ext cx="7680960" cy="1557867"/>
          </a:xfrm>
          <a:prstGeom prst="rect">
            <a:avLst/>
          </a:prstGeom>
        </p:spPr>
        <p:txBody>
          <a:bodyPr vert="horz" lIns="91440" tIns="45720" rIns="91440" bIns="45720" rtlCol="0" anchor="ctr"/>
          <a:lstStyle>
            <a:lvl1pPr algn="r">
              <a:defRPr sz="3240">
                <a:solidFill>
                  <a:schemeClr val="accent2"/>
                </a:solidFill>
              </a:defRPr>
            </a:lvl1pPr>
          </a:lstStyle>
          <a:p>
            <a:fld id="{C241E6F1-10C8-477B-883A-A0E075A22B32}" type="datetimeFigureOut">
              <a:rPr lang="en-US" smtClean="0"/>
              <a:t>4/27/2016</a:t>
            </a:fld>
            <a:endParaRPr lang="en-US"/>
          </a:p>
        </p:txBody>
      </p:sp>
      <p:sp>
        <p:nvSpPr>
          <p:cNvPr id="5" name="Footer Placeholder 4"/>
          <p:cNvSpPr>
            <a:spLocks noGrp="1"/>
          </p:cNvSpPr>
          <p:nvPr>
            <p:ph type="ftr" sz="quarter" idx="3"/>
          </p:nvPr>
        </p:nvSpPr>
        <p:spPr>
          <a:xfrm>
            <a:off x="2092293" y="25394391"/>
            <a:ext cx="17534106" cy="1557867"/>
          </a:xfrm>
          <a:prstGeom prst="rect">
            <a:avLst/>
          </a:prstGeom>
        </p:spPr>
        <p:txBody>
          <a:bodyPr vert="horz" lIns="91440" tIns="45720" rIns="91440" bIns="45720" rtlCol="0" anchor="ctr"/>
          <a:lstStyle>
            <a:lvl1pPr algn="l">
              <a:defRPr sz="3240" cap="all">
                <a:solidFill>
                  <a:schemeClr val="accent2"/>
                </a:solidFill>
              </a:defRPr>
            </a:lvl1pPr>
          </a:lstStyle>
          <a:p>
            <a:endParaRPr lang="en-US"/>
          </a:p>
        </p:txBody>
      </p:sp>
      <p:sp>
        <p:nvSpPr>
          <p:cNvPr id="6" name="Slide Number Placeholder 5"/>
          <p:cNvSpPr>
            <a:spLocks noGrp="1"/>
          </p:cNvSpPr>
          <p:nvPr>
            <p:ph type="sldNum" sz="quarter" idx="4"/>
          </p:nvPr>
        </p:nvSpPr>
        <p:spPr>
          <a:xfrm>
            <a:off x="28081714" y="25412849"/>
            <a:ext cx="2773685" cy="1557867"/>
          </a:xfrm>
          <a:prstGeom prst="rect">
            <a:avLst/>
          </a:prstGeom>
        </p:spPr>
        <p:txBody>
          <a:bodyPr vert="horz" lIns="91440" tIns="45720" rIns="91440" bIns="45720" rtlCol="0" anchor="ctr"/>
          <a:lstStyle>
            <a:lvl1pPr algn="r">
              <a:defRPr sz="3240">
                <a:solidFill>
                  <a:schemeClr val="accent2"/>
                </a:solidFill>
              </a:defRPr>
            </a:lvl1pPr>
          </a:lstStyle>
          <a:p>
            <a:fld id="{BAF4943A-0947-4608-875E-42328D49B3FD}" type="slidenum">
              <a:rPr lang="en-US" smtClean="0"/>
              <a:t>‹#›</a:t>
            </a:fld>
            <a:endParaRPr lang="en-US"/>
          </a:p>
        </p:txBody>
      </p:sp>
      <p:sp>
        <p:nvSpPr>
          <p:cNvPr id="9" name="Rectangle 8"/>
          <p:cNvSpPr/>
          <p:nvPr/>
        </p:nvSpPr>
        <p:spPr>
          <a:xfrm>
            <a:off x="1613130" y="1882987"/>
            <a:ext cx="9791672" cy="460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21513604" y="1882987"/>
            <a:ext cx="9758880" cy="460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11579764" y="1882987"/>
            <a:ext cx="9758880" cy="4608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81661863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645920" rtl="0" eaLnBrk="1" latinLnBrk="0" hangingPunct="1">
        <a:spcBef>
          <a:spcPct val="0"/>
        </a:spcBef>
        <a:buNone/>
        <a:defRPr sz="1008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101600" indent="-1101600" algn="l" defTabSz="1645920" rtl="0" eaLnBrk="1" latinLnBrk="0" hangingPunct="1">
        <a:spcBef>
          <a:spcPct val="20000"/>
        </a:spcBef>
        <a:spcAft>
          <a:spcPts val="2160"/>
        </a:spcAft>
        <a:buClr>
          <a:schemeClr val="accent2"/>
        </a:buClr>
        <a:buSzPct val="92000"/>
        <a:buFont typeface="Wingdings 2" charset="2"/>
        <a:buChar char=""/>
        <a:defRPr sz="6480" kern="1200">
          <a:solidFill>
            <a:schemeClr val="tx2"/>
          </a:solidFill>
          <a:latin typeface="+mn-lt"/>
          <a:ea typeface="+mn-ea"/>
          <a:cs typeface="+mn-cs"/>
        </a:defRPr>
      </a:lvl1pPr>
      <a:lvl2pPr marL="2268000" indent="-1101600" algn="l" defTabSz="1645920" rtl="0" eaLnBrk="1" latinLnBrk="0" hangingPunct="1">
        <a:spcBef>
          <a:spcPct val="20000"/>
        </a:spcBef>
        <a:spcAft>
          <a:spcPts val="2160"/>
        </a:spcAft>
        <a:buClr>
          <a:schemeClr val="accent2"/>
        </a:buClr>
        <a:buSzPct val="92000"/>
        <a:buFont typeface="Wingdings 2" charset="2"/>
        <a:buChar char=""/>
        <a:defRPr sz="5760" kern="1200">
          <a:solidFill>
            <a:schemeClr val="tx2"/>
          </a:solidFill>
          <a:latin typeface="+mn-lt"/>
          <a:ea typeface="+mn-ea"/>
          <a:cs typeface="+mn-cs"/>
        </a:defRPr>
      </a:lvl2pPr>
      <a:lvl3pPr marL="3240000" indent="-972000" algn="l" defTabSz="1645920" rtl="0" eaLnBrk="1" latinLnBrk="0" hangingPunct="1">
        <a:spcBef>
          <a:spcPct val="20000"/>
        </a:spcBef>
        <a:spcAft>
          <a:spcPts val="2160"/>
        </a:spcAft>
        <a:buClr>
          <a:schemeClr val="accent2"/>
        </a:buClr>
        <a:buSzPct val="92000"/>
        <a:buFont typeface="Wingdings 2" charset="2"/>
        <a:buChar char=""/>
        <a:defRPr sz="5040" kern="1200">
          <a:solidFill>
            <a:schemeClr val="tx2"/>
          </a:solidFill>
          <a:latin typeface="+mn-lt"/>
          <a:ea typeface="+mn-ea"/>
          <a:cs typeface="+mn-cs"/>
        </a:defRPr>
      </a:lvl3pPr>
      <a:lvl4pPr marL="4471200" indent="-842400" algn="l" defTabSz="1645920" rtl="0" eaLnBrk="1" latinLnBrk="0" hangingPunct="1">
        <a:spcBef>
          <a:spcPct val="20000"/>
        </a:spcBef>
        <a:spcAft>
          <a:spcPts val="2160"/>
        </a:spcAft>
        <a:buClr>
          <a:schemeClr val="accent2"/>
        </a:buClr>
        <a:buSzPct val="92000"/>
        <a:buFont typeface="Wingdings 2" charset="2"/>
        <a:buChar char=""/>
        <a:defRPr sz="4320" kern="1200">
          <a:solidFill>
            <a:schemeClr val="tx2"/>
          </a:solidFill>
          <a:latin typeface="+mn-lt"/>
          <a:ea typeface="+mn-ea"/>
          <a:cs typeface="+mn-cs"/>
        </a:defRPr>
      </a:lvl4pPr>
      <a:lvl5pPr marL="5767200" indent="-842400" algn="l" defTabSz="1645920" rtl="0" eaLnBrk="1" latinLnBrk="0" hangingPunct="1">
        <a:spcBef>
          <a:spcPct val="20000"/>
        </a:spcBef>
        <a:spcAft>
          <a:spcPts val="2160"/>
        </a:spcAft>
        <a:buClr>
          <a:schemeClr val="accent2"/>
        </a:buClr>
        <a:buSzPct val="92000"/>
        <a:buFont typeface="Wingdings 2" charset="2"/>
        <a:buChar char=""/>
        <a:defRPr sz="4320" kern="1200">
          <a:solidFill>
            <a:schemeClr val="tx2"/>
          </a:solidFill>
          <a:latin typeface="+mn-lt"/>
          <a:ea typeface="+mn-ea"/>
          <a:cs typeface="+mn-cs"/>
        </a:defRPr>
      </a:lvl5pPr>
      <a:lvl6pPr marL="6840000" indent="-822960" algn="l" defTabSz="1645920" rtl="0" eaLnBrk="1" latinLnBrk="0" hangingPunct="1">
        <a:spcBef>
          <a:spcPct val="20000"/>
        </a:spcBef>
        <a:spcAft>
          <a:spcPts val="2160"/>
        </a:spcAft>
        <a:buClr>
          <a:schemeClr val="accent2"/>
        </a:buClr>
        <a:buSzPct val="92000"/>
        <a:buFont typeface="Wingdings 2" charset="2"/>
        <a:buChar char=""/>
        <a:defRPr sz="4320" kern="1200">
          <a:solidFill>
            <a:schemeClr val="tx2"/>
          </a:solidFill>
          <a:latin typeface="+mn-lt"/>
          <a:ea typeface="+mn-ea"/>
          <a:cs typeface="+mn-cs"/>
        </a:defRPr>
      </a:lvl6pPr>
      <a:lvl7pPr marL="7920000" indent="-822960" algn="l" defTabSz="1645920" rtl="0" eaLnBrk="1" latinLnBrk="0" hangingPunct="1">
        <a:spcBef>
          <a:spcPct val="20000"/>
        </a:spcBef>
        <a:spcAft>
          <a:spcPts val="2160"/>
        </a:spcAft>
        <a:buClr>
          <a:schemeClr val="accent2"/>
        </a:buClr>
        <a:buSzPct val="92000"/>
        <a:buFont typeface="Wingdings 2" charset="2"/>
        <a:buChar char=""/>
        <a:defRPr sz="4320" kern="1200">
          <a:solidFill>
            <a:schemeClr val="tx2"/>
          </a:solidFill>
          <a:latin typeface="+mn-lt"/>
          <a:ea typeface="+mn-ea"/>
          <a:cs typeface="+mn-cs"/>
        </a:defRPr>
      </a:lvl7pPr>
      <a:lvl8pPr marL="9000000" indent="-822960" algn="l" defTabSz="1645920" rtl="0" eaLnBrk="1" latinLnBrk="0" hangingPunct="1">
        <a:spcBef>
          <a:spcPct val="20000"/>
        </a:spcBef>
        <a:spcAft>
          <a:spcPts val="2160"/>
        </a:spcAft>
        <a:buClr>
          <a:schemeClr val="accent2"/>
        </a:buClr>
        <a:buSzPct val="92000"/>
        <a:buFont typeface="Wingdings 2" charset="2"/>
        <a:buChar char=""/>
        <a:defRPr sz="4320" kern="1200">
          <a:solidFill>
            <a:schemeClr val="tx2"/>
          </a:solidFill>
          <a:latin typeface="+mn-lt"/>
          <a:ea typeface="+mn-ea"/>
          <a:cs typeface="+mn-cs"/>
        </a:defRPr>
      </a:lvl8pPr>
      <a:lvl9pPr marL="10080000" indent="-822960" algn="l" defTabSz="1645920" rtl="0" eaLnBrk="1" latinLnBrk="0" hangingPunct="1">
        <a:spcBef>
          <a:spcPct val="20000"/>
        </a:spcBef>
        <a:spcAft>
          <a:spcPts val="2160"/>
        </a:spcAft>
        <a:buClr>
          <a:schemeClr val="accent2"/>
        </a:buClr>
        <a:buSzPct val="92000"/>
        <a:buFont typeface="Wingdings 2" charset="2"/>
        <a:buChar char=""/>
        <a:defRPr sz="4320" kern="1200">
          <a:solidFill>
            <a:schemeClr val="tx2"/>
          </a:solidFill>
          <a:latin typeface="+mn-lt"/>
          <a:ea typeface="+mn-ea"/>
          <a:cs typeface="+mn-cs"/>
        </a:defRPr>
      </a:lvl9pPr>
    </p:bodyStyle>
    <p:otherStyle>
      <a:defPPr>
        <a:defRPr lang="en-US"/>
      </a:defPPr>
      <a:lvl1pPr marL="0" algn="l" defTabSz="1645920" rtl="0" eaLnBrk="1" latinLnBrk="0" hangingPunct="1">
        <a:defRPr sz="6480" kern="1200">
          <a:solidFill>
            <a:schemeClr val="tx1"/>
          </a:solidFill>
          <a:latin typeface="+mn-lt"/>
          <a:ea typeface="+mn-ea"/>
          <a:cs typeface="+mn-cs"/>
        </a:defRPr>
      </a:lvl1pPr>
      <a:lvl2pPr marL="1645920" algn="l" defTabSz="1645920" rtl="0" eaLnBrk="1" latinLnBrk="0" hangingPunct="1">
        <a:defRPr sz="6480" kern="1200">
          <a:solidFill>
            <a:schemeClr val="tx1"/>
          </a:solidFill>
          <a:latin typeface="+mn-lt"/>
          <a:ea typeface="+mn-ea"/>
          <a:cs typeface="+mn-cs"/>
        </a:defRPr>
      </a:lvl2pPr>
      <a:lvl3pPr marL="3291840" algn="l" defTabSz="1645920" rtl="0" eaLnBrk="1" latinLnBrk="0" hangingPunct="1">
        <a:defRPr sz="6480" kern="1200">
          <a:solidFill>
            <a:schemeClr val="tx1"/>
          </a:solidFill>
          <a:latin typeface="+mn-lt"/>
          <a:ea typeface="+mn-ea"/>
          <a:cs typeface="+mn-cs"/>
        </a:defRPr>
      </a:lvl3pPr>
      <a:lvl4pPr marL="4937760" algn="l" defTabSz="1645920" rtl="0" eaLnBrk="1" latinLnBrk="0" hangingPunct="1">
        <a:defRPr sz="6480" kern="1200">
          <a:solidFill>
            <a:schemeClr val="tx1"/>
          </a:solidFill>
          <a:latin typeface="+mn-lt"/>
          <a:ea typeface="+mn-ea"/>
          <a:cs typeface="+mn-cs"/>
        </a:defRPr>
      </a:lvl4pPr>
      <a:lvl5pPr marL="6583680" algn="l" defTabSz="1645920" rtl="0" eaLnBrk="1" latinLnBrk="0" hangingPunct="1">
        <a:defRPr sz="6480" kern="1200">
          <a:solidFill>
            <a:schemeClr val="tx1"/>
          </a:solidFill>
          <a:latin typeface="+mn-lt"/>
          <a:ea typeface="+mn-ea"/>
          <a:cs typeface="+mn-cs"/>
        </a:defRPr>
      </a:lvl5pPr>
      <a:lvl6pPr marL="8229600" algn="l" defTabSz="1645920" rtl="0" eaLnBrk="1" latinLnBrk="0" hangingPunct="1">
        <a:defRPr sz="6480" kern="1200">
          <a:solidFill>
            <a:schemeClr val="tx1"/>
          </a:solidFill>
          <a:latin typeface="+mn-lt"/>
          <a:ea typeface="+mn-ea"/>
          <a:cs typeface="+mn-cs"/>
        </a:defRPr>
      </a:lvl6pPr>
      <a:lvl7pPr marL="9875520" algn="l" defTabSz="1645920" rtl="0" eaLnBrk="1" latinLnBrk="0" hangingPunct="1">
        <a:defRPr sz="6480" kern="1200">
          <a:solidFill>
            <a:schemeClr val="tx1"/>
          </a:solidFill>
          <a:latin typeface="+mn-lt"/>
          <a:ea typeface="+mn-ea"/>
          <a:cs typeface="+mn-cs"/>
        </a:defRPr>
      </a:lvl7pPr>
      <a:lvl8pPr marL="11521440" algn="l" defTabSz="1645920" rtl="0" eaLnBrk="1" latinLnBrk="0" hangingPunct="1">
        <a:defRPr sz="6480" kern="1200">
          <a:solidFill>
            <a:schemeClr val="tx1"/>
          </a:solidFill>
          <a:latin typeface="+mn-lt"/>
          <a:ea typeface="+mn-ea"/>
          <a:cs typeface="+mn-cs"/>
        </a:defRPr>
      </a:lvl8pPr>
      <a:lvl9pPr marL="13167360" algn="l" defTabSz="164592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15062" y="4226710"/>
            <a:ext cx="18627206" cy="369332"/>
          </a:xfrm>
          <a:prstGeom prst="rect">
            <a:avLst/>
          </a:prstGeom>
          <a:noFill/>
        </p:spPr>
        <p:txBody>
          <a:bodyPr wrap="square" rtlCol="0">
            <a:spAutoFit/>
          </a:bodyPr>
          <a:lstStyle/>
          <a:p>
            <a:endParaRPr lang="de-DE" dirty="0">
              <a:solidFill>
                <a:schemeClr val="tx1">
                  <a:lumMod val="75000"/>
                  <a:lumOff val="25000"/>
                </a:scheme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62329" y="15530501"/>
            <a:ext cx="10652759" cy="10349584"/>
          </a:xfrm>
          <a:prstGeom prst="rect">
            <a:avLst/>
          </a:prstGeom>
        </p:spPr>
      </p:pic>
      <p:sp>
        <p:nvSpPr>
          <p:cNvPr id="7" name="TextBox 6"/>
          <p:cNvSpPr txBox="1"/>
          <p:nvPr/>
        </p:nvSpPr>
        <p:spPr>
          <a:xfrm>
            <a:off x="1834515" y="8560177"/>
            <a:ext cx="9182889" cy="13277481"/>
          </a:xfrm>
          <a:prstGeom prst="rect">
            <a:avLst/>
          </a:prstGeom>
          <a:noFill/>
        </p:spPr>
        <p:txBody>
          <a:bodyPr wrap="square" rtlCol="0">
            <a:spAutoFit/>
          </a:bodyPr>
          <a:lstStyle/>
          <a:p>
            <a:pPr algn="just"/>
            <a:r>
              <a:rPr lang="de-DE" sz="2520" b="1" dirty="0">
                <a:solidFill>
                  <a:schemeClr val="tx1">
                    <a:lumMod val="75000"/>
                    <a:lumOff val="25000"/>
                  </a:schemeClr>
                </a:solidFill>
              </a:rPr>
              <a:t>Beziehung</a:t>
            </a:r>
            <a:r>
              <a:rPr lang="en-US" sz="2520" b="1" dirty="0">
                <a:solidFill>
                  <a:schemeClr val="tx1">
                    <a:lumMod val="75000"/>
                    <a:lumOff val="25000"/>
                  </a:schemeClr>
                </a:solidFill>
              </a:rPr>
              <a:t> </a:t>
            </a:r>
            <a:r>
              <a:rPr lang="de-DE" sz="2520" b="1" dirty="0">
                <a:solidFill>
                  <a:schemeClr val="tx1">
                    <a:lumMod val="75000"/>
                    <a:lumOff val="25000"/>
                  </a:schemeClr>
                </a:solidFill>
              </a:rPr>
              <a:t>mit</a:t>
            </a:r>
            <a:r>
              <a:rPr lang="en-US" sz="2520" b="1" dirty="0">
                <a:solidFill>
                  <a:schemeClr val="tx1">
                    <a:lumMod val="75000"/>
                    <a:lumOff val="25000"/>
                  </a:schemeClr>
                </a:solidFill>
              </a:rPr>
              <a:t> </a:t>
            </a:r>
            <a:r>
              <a:rPr lang="en-US" sz="2520" b="1" dirty="0" err="1">
                <a:solidFill>
                  <a:schemeClr val="tx1">
                    <a:lumMod val="75000"/>
                    <a:lumOff val="25000"/>
                  </a:schemeClr>
                </a:solidFill>
              </a:rPr>
              <a:t>dem</a:t>
            </a:r>
            <a:r>
              <a:rPr lang="en-US" sz="2520" b="1" dirty="0">
                <a:solidFill>
                  <a:schemeClr val="tx1">
                    <a:lumMod val="75000"/>
                    <a:lumOff val="25000"/>
                  </a:schemeClr>
                </a:solidFill>
              </a:rPr>
              <a:t> </a:t>
            </a:r>
            <a:r>
              <a:rPr lang="en-US" sz="2520" b="1" dirty="0" err="1">
                <a:solidFill>
                  <a:schemeClr val="tx1">
                    <a:lumMod val="75000"/>
                    <a:lumOff val="25000"/>
                  </a:schemeClr>
                </a:solidFill>
              </a:rPr>
              <a:t>Vater</a:t>
            </a:r>
            <a:r>
              <a:rPr lang="en-US" sz="2520" dirty="0">
                <a:solidFill>
                  <a:schemeClr val="tx1">
                    <a:lumMod val="75000"/>
                    <a:lumOff val="25000"/>
                  </a:schemeClr>
                </a:solidFill>
              </a:rPr>
              <a:t>:</a:t>
            </a:r>
          </a:p>
          <a:p>
            <a:pPr algn="just"/>
            <a:r>
              <a:rPr lang="en-US" sz="2520" dirty="0">
                <a:solidFill>
                  <a:schemeClr val="tx1">
                    <a:lumMod val="75000"/>
                    <a:lumOff val="25000"/>
                  </a:schemeClr>
                </a:solidFill>
              </a:rPr>
              <a:t>	In der Geschichte </a:t>
            </a:r>
            <a:r>
              <a:rPr lang="en-US" sz="2520" dirty="0" err="1">
                <a:solidFill>
                  <a:schemeClr val="tx1">
                    <a:lumMod val="75000"/>
                    <a:lumOff val="25000"/>
                  </a:schemeClr>
                </a:solidFill>
              </a:rPr>
              <a:t>arbeiten</a:t>
            </a:r>
            <a:r>
              <a:rPr lang="en-US" sz="2520" dirty="0">
                <a:solidFill>
                  <a:schemeClr val="tx1">
                    <a:lumMod val="75000"/>
                    <a:lumOff val="25000"/>
                  </a:schemeClr>
                </a:solidFill>
              </a:rPr>
              <a:t> Georg und sein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zusammen</a:t>
            </a:r>
            <a:r>
              <a:rPr lang="en-US" sz="2520" dirty="0">
                <a:solidFill>
                  <a:schemeClr val="tx1">
                    <a:lumMod val="75000"/>
                    <a:lumOff val="25000"/>
                  </a:schemeClr>
                </a:solidFill>
              </a:rPr>
              <a:t> in </a:t>
            </a:r>
            <a:r>
              <a:rPr lang="en-US" sz="2520" dirty="0" err="1">
                <a:solidFill>
                  <a:schemeClr val="tx1">
                    <a:lumMod val="75000"/>
                    <a:lumOff val="25000"/>
                  </a:schemeClr>
                </a:solidFill>
              </a:rPr>
              <a:t>ihrem</a:t>
            </a:r>
            <a:r>
              <a:rPr lang="en-US" sz="2520" dirty="0">
                <a:solidFill>
                  <a:schemeClr val="tx1">
                    <a:lumMod val="75000"/>
                    <a:lumOff val="25000"/>
                  </a:schemeClr>
                </a:solidFill>
              </a:rPr>
              <a:t> </a:t>
            </a:r>
            <a:r>
              <a:rPr lang="de-DE" sz="2520" dirty="0">
                <a:solidFill>
                  <a:schemeClr val="tx1">
                    <a:lumMod val="75000"/>
                    <a:lumOff val="25000"/>
                  </a:schemeClr>
                </a:solidFill>
              </a:rPr>
              <a:t>Geschäft</a:t>
            </a:r>
            <a:r>
              <a:rPr lang="en-US" sz="2520" dirty="0">
                <a:solidFill>
                  <a:schemeClr val="tx1">
                    <a:lumMod val="75000"/>
                    <a:lumOff val="25000"/>
                  </a:schemeClr>
                </a:solidFill>
              </a:rPr>
              <a:t>. Georg und sein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besprechen</a:t>
            </a:r>
            <a:r>
              <a:rPr lang="en-US" sz="2520" dirty="0">
                <a:solidFill>
                  <a:schemeClr val="tx1">
                    <a:lumMod val="75000"/>
                    <a:lumOff val="25000"/>
                  </a:schemeClr>
                </a:solidFill>
              </a:rPr>
              <a:t> </a:t>
            </a:r>
            <a:r>
              <a:rPr lang="en-US" sz="2520" dirty="0" err="1">
                <a:solidFill>
                  <a:schemeClr val="tx1">
                    <a:lumMod val="75000"/>
                    <a:lumOff val="25000"/>
                  </a:schemeClr>
                </a:solidFill>
              </a:rPr>
              <a:t>nur</a:t>
            </a:r>
            <a:r>
              <a:rPr lang="en-US" sz="2520" dirty="0">
                <a:solidFill>
                  <a:schemeClr val="tx1">
                    <a:lumMod val="75000"/>
                    <a:lumOff val="25000"/>
                  </a:schemeClr>
                </a:solidFill>
              </a:rPr>
              <a:t> das </a:t>
            </a:r>
            <a:r>
              <a:rPr lang="en-US" sz="2520" dirty="0" err="1">
                <a:solidFill>
                  <a:schemeClr val="tx1">
                    <a:lumMod val="75000"/>
                    <a:lumOff val="25000"/>
                  </a:schemeClr>
                </a:solidFill>
              </a:rPr>
              <a:t>Geschäft</a:t>
            </a:r>
            <a:r>
              <a:rPr lang="en-US" sz="2520" dirty="0">
                <a:solidFill>
                  <a:schemeClr val="tx1">
                    <a:lumMod val="75000"/>
                    <a:lumOff val="25000"/>
                  </a:schemeClr>
                </a:solidFill>
              </a:rPr>
              <a:t>. Der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denkt</a:t>
            </a:r>
            <a:r>
              <a:rPr lang="en-US" sz="2520" dirty="0">
                <a:solidFill>
                  <a:schemeClr val="tx1">
                    <a:lumMod val="75000"/>
                    <a:lumOff val="25000"/>
                  </a:schemeClr>
                </a:solidFill>
              </a:rPr>
              <a:t>, </a:t>
            </a:r>
            <a:r>
              <a:rPr lang="en-US" sz="2520" dirty="0" err="1">
                <a:solidFill>
                  <a:schemeClr val="tx1">
                    <a:lumMod val="75000"/>
                    <a:lumOff val="25000"/>
                  </a:schemeClr>
                </a:solidFill>
              </a:rPr>
              <a:t>dass</a:t>
            </a:r>
            <a:r>
              <a:rPr lang="en-US" sz="2520" dirty="0">
                <a:solidFill>
                  <a:schemeClr val="tx1">
                    <a:lumMod val="75000"/>
                    <a:lumOff val="25000"/>
                  </a:schemeClr>
                </a:solidFill>
              </a:rPr>
              <a:t> Georg </a:t>
            </a:r>
            <a:r>
              <a:rPr lang="en-US" sz="2520" dirty="0" err="1">
                <a:solidFill>
                  <a:schemeClr val="tx1">
                    <a:lumMod val="75000"/>
                    <a:lumOff val="25000"/>
                  </a:schemeClr>
                </a:solidFill>
              </a:rPr>
              <a:t>ihn</a:t>
            </a:r>
            <a:r>
              <a:rPr lang="en-US" sz="2520" dirty="0">
                <a:solidFill>
                  <a:schemeClr val="tx1">
                    <a:lumMod val="75000"/>
                    <a:lumOff val="25000"/>
                  </a:schemeClr>
                </a:solidFill>
              </a:rPr>
              <a:t> </a:t>
            </a:r>
            <a:r>
              <a:rPr lang="en-US" sz="2520" dirty="0" err="1">
                <a:solidFill>
                  <a:schemeClr val="tx1">
                    <a:lumMod val="75000"/>
                    <a:lumOff val="25000"/>
                  </a:schemeClr>
                </a:solidFill>
              </a:rPr>
              <a:t>täuscht</a:t>
            </a:r>
            <a:r>
              <a:rPr lang="en-US" sz="2520" dirty="0">
                <a:solidFill>
                  <a:schemeClr val="tx1">
                    <a:lumMod val="75000"/>
                    <a:lumOff val="25000"/>
                  </a:schemeClr>
                </a:solidFill>
              </a:rPr>
              <a:t>.</a:t>
            </a:r>
          </a:p>
          <a:p>
            <a:pPr algn="just"/>
            <a:r>
              <a:rPr lang="en-US" sz="2520" dirty="0">
                <a:solidFill>
                  <a:schemeClr val="tx1">
                    <a:lumMod val="75000"/>
                    <a:lumOff val="25000"/>
                  </a:schemeClr>
                </a:solidFill>
              </a:rPr>
              <a:t>	Der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wohnt</a:t>
            </a:r>
            <a:r>
              <a:rPr lang="en-US" sz="2520" dirty="0">
                <a:solidFill>
                  <a:schemeClr val="tx1">
                    <a:lumMod val="75000"/>
                    <a:lumOff val="25000"/>
                  </a:schemeClr>
                </a:solidFill>
              </a:rPr>
              <a:t> in </a:t>
            </a:r>
            <a:r>
              <a:rPr lang="en-US" sz="2520" dirty="0" err="1">
                <a:solidFill>
                  <a:schemeClr val="tx1">
                    <a:lumMod val="75000"/>
                    <a:lumOff val="25000"/>
                  </a:schemeClr>
                </a:solidFill>
              </a:rPr>
              <a:t>einem</a:t>
            </a:r>
            <a:r>
              <a:rPr lang="en-US" sz="2520" dirty="0">
                <a:solidFill>
                  <a:schemeClr val="tx1">
                    <a:lumMod val="75000"/>
                    <a:lumOff val="25000"/>
                  </a:schemeClr>
                </a:solidFill>
              </a:rPr>
              <a:t> </a:t>
            </a:r>
            <a:r>
              <a:rPr lang="en-US" sz="2520" dirty="0" err="1">
                <a:solidFill>
                  <a:schemeClr val="tx1">
                    <a:lumMod val="75000"/>
                    <a:lumOff val="25000"/>
                  </a:schemeClr>
                </a:solidFill>
              </a:rPr>
              <a:t>klammen</a:t>
            </a:r>
            <a:r>
              <a:rPr lang="en-US" sz="2520" dirty="0">
                <a:solidFill>
                  <a:schemeClr val="tx1">
                    <a:lumMod val="75000"/>
                    <a:lumOff val="25000"/>
                  </a:schemeClr>
                </a:solidFill>
              </a:rPr>
              <a:t> </a:t>
            </a:r>
            <a:r>
              <a:rPr lang="en-US" sz="2520" dirty="0" err="1">
                <a:solidFill>
                  <a:schemeClr val="tx1">
                    <a:lumMod val="75000"/>
                    <a:lumOff val="25000"/>
                  </a:schemeClr>
                </a:solidFill>
              </a:rPr>
              <a:t>schattigen</a:t>
            </a:r>
            <a:r>
              <a:rPr lang="en-US" sz="2520" dirty="0">
                <a:solidFill>
                  <a:schemeClr val="tx1">
                    <a:lumMod val="75000"/>
                    <a:lumOff val="25000"/>
                  </a:schemeClr>
                </a:solidFill>
              </a:rPr>
              <a:t> Zimmer und </a:t>
            </a:r>
            <a:r>
              <a:rPr lang="en-US" sz="2520" dirty="0" err="1">
                <a:solidFill>
                  <a:schemeClr val="tx1">
                    <a:lumMod val="75000"/>
                    <a:lumOff val="25000"/>
                  </a:schemeClr>
                </a:solidFill>
              </a:rPr>
              <a:t>spricht</a:t>
            </a:r>
            <a:r>
              <a:rPr lang="en-US" sz="2520" dirty="0">
                <a:solidFill>
                  <a:schemeClr val="tx1">
                    <a:lumMod val="75000"/>
                    <a:lumOff val="25000"/>
                  </a:schemeClr>
                </a:solidFill>
              </a:rPr>
              <a:t> von </a:t>
            </a:r>
            <a:r>
              <a:rPr lang="en-US" sz="2520" dirty="0" err="1">
                <a:solidFill>
                  <a:schemeClr val="tx1">
                    <a:lumMod val="75000"/>
                    <a:lumOff val="25000"/>
                  </a:schemeClr>
                </a:solidFill>
              </a:rPr>
              <a:t>einen</a:t>
            </a:r>
            <a:r>
              <a:rPr lang="en-US" sz="2520" dirty="0">
                <a:solidFill>
                  <a:schemeClr val="tx1">
                    <a:lumMod val="75000"/>
                    <a:lumOff val="25000"/>
                  </a:schemeClr>
                </a:solidFill>
              </a:rPr>
              <a:t> </a:t>
            </a:r>
            <a:r>
              <a:rPr lang="en-US" sz="2520" dirty="0" err="1">
                <a:solidFill>
                  <a:schemeClr val="tx1">
                    <a:lumMod val="75000"/>
                    <a:lumOff val="25000"/>
                  </a:schemeClr>
                </a:solidFill>
              </a:rPr>
              <a:t>Sessel</a:t>
            </a:r>
            <a:r>
              <a:rPr lang="en-US" sz="2520" dirty="0">
                <a:solidFill>
                  <a:schemeClr val="tx1">
                    <a:lumMod val="75000"/>
                    <a:lumOff val="25000"/>
                  </a:schemeClr>
                </a:solidFill>
              </a:rPr>
              <a:t> </a:t>
            </a:r>
            <a:r>
              <a:rPr lang="en-US" sz="2520" dirty="0" err="1">
                <a:solidFill>
                  <a:schemeClr val="tx1">
                    <a:lumMod val="75000"/>
                    <a:lumOff val="25000"/>
                  </a:schemeClr>
                </a:solidFill>
              </a:rPr>
              <a:t>wie</a:t>
            </a:r>
            <a:r>
              <a:rPr lang="en-US" sz="2520" dirty="0">
                <a:solidFill>
                  <a:schemeClr val="tx1">
                    <a:lumMod val="75000"/>
                    <a:lumOff val="25000"/>
                  </a:schemeClr>
                </a:solidFill>
              </a:rPr>
              <a:t> </a:t>
            </a:r>
            <a:r>
              <a:rPr lang="en-US" sz="2520" dirty="0" err="1">
                <a:solidFill>
                  <a:schemeClr val="tx1">
                    <a:lumMod val="75000"/>
                    <a:lumOff val="25000"/>
                  </a:schemeClr>
                </a:solidFill>
              </a:rPr>
              <a:t>einen</a:t>
            </a:r>
            <a:r>
              <a:rPr lang="en-US" sz="2520" dirty="0">
                <a:solidFill>
                  <a:schemeClr val="tx1">
                    <a:lumMod val="75000"/>
                    <a:lumOff val="25000"/>
                  </a:schemeClr>
                </a:solidFill>
              </a:rPr>
              <a:t> </a:t>
            </a:r>
            <a:r>
              <a:rPr lang="en-US" sz="2520" dirty="0" err="1">
                <a:solidFill>
                  <a:schemeClr val="tx1">
                    <a:lumMod val="75000"/>
                    <a:lumOff val="25000"/>
                  </a:schemeClr>
                </a:solidFill>
              </a:rPr>
              <a:t>Thron</a:t>
            </a:r>
            <a:r>
              <a:rPr lang="en-US" sz="2520" dirty="0">
                <a:solidFill>
                  <a:schemeClr val="tx1">
                    <a:lumMod val="75000"/>
                    <a:lumOff val="25000"/>
                  </a:schemeClr>
                </a:solidFill>
              </a:rPr>
              <a:t>. In </a:t>
            </a:r>
            <a:r>
              <a:rPr lang="en-US" sz="2520" dirty="0" err="1">
                <a:solidFill>
                  <a:schemeClr val="tx1">
                    <a:lumMod val="75000"/>
                    <a:lumOff val="25000"/>
                  </a:schemeClr>
                </a:solidFill>
              </a:rPr>
              <a:t>diese</a:t>
            </a:r>
            <a:r>
              <a:rPr lang="en-US" sz="2520" dirty="0">
                <a:solidFill>
                  <a:schemeClr val="tx1">
                    <a:lumMod val="75000"/>
                    <a:lumOff val="25000"/>
                  </a:schemeClr>
                </a:solidFill>
              </a:rPr>
              <a:t> </a:t>
            </a:r>
            <a:r>
              <a:rPr lang="en-US" sz="2520" dirty="0" err="1">
                <a:solidFill>
                  <a:schemeClr val="tx1">
                    <a:lumMod val="75000"/>
                    <a:lumOff val="25000"/>
                  </a:schemeClr>
                </a:solidFill>
              </a:rPr>
              <a:t>Szene</a:t>
            </a:r>
            <a:r>
              <a:rPr lang="en-US" sz="2520" dirty="0">
                <a:solidFill>
                  <a:schemeClr val="tx1">
                    <a:lumMod val="75000"/>
                    <a:lumOff val="25000"/>
                  </a:schemeClr>
                </a:solidFill>
              </a:rPr>
              <a:t> </a:t>
            </a:r>
            <a:r>
              <a:rPr lang="en-US" sz="2520" dirty="0" err="1">
                <a:solidFill>
                  <a:schemeClr val="tx1">
                    <a:lumMod val="75000"/>
                    <a:lumOff val="25000"/>
                  </a:schemeClr>
                </a:solidFill>
              </a:rPr>
              <a:t>wird</a:t>
            </a:r>
            <a:r>
              <a:rPr lang="en-US" sz="2520" dirty="0">
                <a:solidFill>
                  <a:schemeClr val="tx1">
                    <a:lumMod val="75000"/>
                    <a:lumOff val="25000"/>
                  </a:schemeClr>
                </a:solidFill>
              </a:rPr>
              <a:t> </a:t>
            </a:r>
            <a:r>
              <a:rPr lang="en-US" sz="2520" dirty="0" err="1">
                <a:solidFill>
                  <a:schemeClr val="tx1">
                    <a:lumMod val="75000"/>
                    <a:lumOff val="25000"/>
                  </a:schemeClr>
                </a:solidFill>
              </a:rPr>
              <a:t>Georgs</a:t>
            </a:r>
            <a:r>
              <a:rPr lang="en-US" sz="2520" dirty="0">
                <a:solidFill>
                  <a:schemeClr val="tx1">
                    <a:lumMod val="75000"/>
                    <a:lumOff val="25000"/>
                  </a:schemeClr>
                </a:solidFill>
              </a:rPr>
              <a:t>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als</a:t>
            </a:r>
            <a:r>
              <a:rPr lang="en-US" sz="2520" dirty="0">
                <a:solidFill>
                  <a:schemeClr val="tx1">
                    <a:lumMod val="75000"/>
                    <a:lumOff val="25000"/>
                  </a:schemeClr>
                </a:solidFill>
              </a:rPr>
              <a:t> </a:t>
            </a:r>
            <a:r>
              <a:rPr lang="en-US" sz="2520" dirty="0" err="1">
                <a:solidFill>
                  <a:schemeClr val="tx1">
                    <a:lumMod val="75000"/>
                    <a:lumOff val="25000"/>
                  </a:schemeClr>
                </a:solidFill>
              </a:rPr>
              <a:t>riesig</a:t>
            </a:r>
            <a:r>
              <a:rPr lang="en-US" sz="2520" dirty="0">
                <a:solidFill>
                  <a:schemeClr val="tx1">
                    <a:lumMod val="75000"/>
                    <a:lumOff val="25000"/>
                  </a:schemeClr>
                </a:solidFill>
              </a:rPr>
              <a:t> und </a:t>
            </a:r>
            <a:r>
              <a:rPr lang="en-US" sz="2520" dirty="0" err="1">
                <a:solidFill>
                  <a:schemeClr val="tx1">
                    <a:lumMod val="75000"/>
                    <a:lumOff val="25000"/>
                  </a:schemeClr>
                </a:solidFill>
              </a:rPr>
              <a:t>mächtig</a:t>
            </a:r>
            <a:r>
              <a:rPr lang="en-US" sz="2520" dirty="0">
                <a:solidFill>
                  <a:schemeClr val="tx1">
                    <a:lumMod val="75000"/>
                    <a:lumOff val="25000"/>
                  </a:schemeClr>
                </a:solidFill>
              </a:rPr>
              <a:t> </a:t>
            </a:r>
            <a:r>
              <a:rPr lang="en-US" sz="2520" dirty="0" err="1">
                <a:solidFill>
                  <a:schemeClr val="tx1">
                    <a:lumMod val="75000"/>
                    <a:lumOff val="25000"/>
                  </a:schemeClr>
                </a:solidFill>
              </a:rPr>
              <a:t>geschildert</a:t>
            </a:r>
            <a:r>
              <a:rPr lang="en-US" sz="2520" dirty="0">
                <a:solidFill>
                  <a:schemeClr val="tx1">
                    <a:lumMod val="75000"/>
                    <a:lumOff val="25000"/>
                  </a:schemeClr>
                </a:solidFill>
              </a:rPr>
              <a:t>. Aber </a:t>
            </a:r>
            <a:r>
              <a:rPr lang="en-US" sz="2520" dirty="0" err="1">
                <a:solidFill>
                  <a:schemeClr val="tx1">
                    <a:lumMod val="75000"/>
                    <a:lumOff val="25000"/>
                  </a:schemeClr>
                </a:solidFill>
              </a:rPr>
              <a:t>wenn</a:t>
            </a:r>
            <a:r>
              <a:rPr lang="en-US" sz="2520" dirty="0">
                <a:solidFill>
                  <a:schemeClr val="tx1">
                    <a:lumMod val="75000"/>
                    <a:lumOff val="25000"/>
                  </a:schemeClr>
                </a:solidFill>
              </a:rPr>
              <a:t> Georg </a:t>
            </a:r>
            <a:r>
              <a:rPr lang="en-US" sz="2520" dirty="0" err="1">
                <a:solidFill>
                  <a:schemeClr val="tx1">
                    <a:lumMod val="75000"/>
                    <a:lumOff val="25000"/>
                  </a:schemeClr>
                </a:solidFill>
              </a:rPr>
              <a:t>deckt</a:t>
            </a:r>
            <a:r>
              <a:rPr lang="en-US" sz="2520" dirty="0">
                <a:solidFill>
                  <a:schemeClr val="tx1">
                    <a:lumMod val="75000"/>
                    <a:lumOff val="25000"/>
                  </a:schemeClr>
                </a:solidFill>
              </a:rPr>
              <a:t> </a:t>
            </a:r>
            <a:r>
              <a:rPr lang="en-US" sz="2520" dirty="0" err="1">
                <a:solidFill>
                  <a:schemeClr val="tx1">
                    <a:lumMod val="75000"/>
                    <a:lumOff val="25000"/>
                  </a:schemeClr>
                </a:solidFill>
              </a:rPr>
              <a:t>er</a:t>
            </a:r>
            <a:r>
              <a:rPr lang="en-US" sz="2520" dirty="0">
                <a:solidFill>
                  <a:schemeClr val="tx1">
                    <a:lumMod val="75000"/>
                    <a:lumOff val="25000"/>
                  </a:schemeClr>
                </a:solidFill>
              </a:rPr>
              <a:t> </a:t>
            </a:r>
            <a:r>
              <a:rPr lang="en-US" sz="2520" dirty="0" err="1">
                <a:solidFill>
                  <a:schemeClr val="tx1">
                    <a:lumMod val="75000"/>
                    <a:lumOff val="25000"/>
                  </a:schemeClr>
                </a:solidFill>
              </a:rPr>
              <a:t>im</a:t>
            </a:r>
            <a:r>
              <a:rPr lang="en-US" sz="2520" dirty="0">
                <a:solidFill>
                  <a:schemeClr val="tx1">
                    <a:lumMod val="75000"/>
                    <a:lumOff val="25000"/>
                  </a:schemeClr>
                </a:solidFill>
              </a:rPr>
              <a:t> </a:t>
            </a:r>
            <a:r>
              <a:rPr lang="en-US" sz="2520" dirty="0" err="1">
                <a:solidFill>
                  <a:schemeClr val="tx1">
                    <a:lumMod val="75000"/>
                    <a:lumOff val="25000"/>
                  </a:schemeClr>
                </a:solidFill>
              </a:rPr>
              <a:t>Bett</a:t>
            </a:r>
            <a:r>
              <a:rPr lang="en-US" sz="2520" dirty="0">
                <a:solidFill>
                  <a:schemeClr val="tx1">
                    <a:lumMod val="75000"/>
                    <a:lumOff val="25000"/>
                  </a:schemeClr>
                </a:solidFill>
              </a:rPr>
              <a:t>, </a:t>
            </a:r>
            <a:r>
              <a:rPr lang="en-US" sz="2520" dirty="0" err="1">
                <a:solidFill>
                  <a:schemeClr val="tx1">
                    <a:lumMod val="75000"/>
                    <a:lumOff val="25000"/>
                  </a:schemeClr>
                </a:solidFill>
              </a:rPr>
              <a:t>wird</a:t>
            </a:r>
            <a:r>
              <a:rPr lang="en-US" sz="2520" dirty="0">
                <a:solidFill>
                  <a:schemeClr val="tx1">
                    <a:lumMod val="75000"/>
                    <a:lumOff val="25000"/>
                  </a:schemeClr>
                </a:solidFill>
              </a:rPr>
              <a:t> der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alterschwach</a:t>
            </a:r>
            <a:r>
              <a:rPr lang="en-US" sz="2520" dirty="0">
                <a:solidFill>
                  <a:schemeClr val="tx1">
                    <a:lumMod val="75000"/>
                    <a:lumOff val="25000"/>
                  </a:schemeClr>
                </a:solidFill>
              </a:rPr>
              <a:t>. Dann </a:t>
            </a:r>
            <a:r>
              <a:rPr lang="en-US" sz="2520" dirty="0" err="1">
                <a:solidFill>
                  <a:schemeClr val="tx1">
                    <a:lumMod val="75000"/>
                    <a:lumOff val="25000"/>
                  </a:schemeClr>
                </a:solidFill>
              </a:rPr>
              <a:t>begrifft</a:t>
            </a:r>
            <a:r>
              <a:rPr lang="en-US" sz="2520" dirty="0">
                <a:solidFill>
                  <a:schemeClr val="tx1">
                    <a:lumMod val="75000"/>
                    <a:lumOff val="25000"/>
                  </a:schemeClr>
                </a:solidFill>
              </a:rPr>
              <a:t> Georg, </a:t>
            </a:r>
            <a:r>
              <a:rPr lang="en-US" sz="2520" dirty="0" err="1">
                <a:solidFill>
                  <a:schemeClr val="tx1">
                    <a:lumMod val="75000"/>
                    <a:lumOff val="25000"/>
                  </a:schemeClr>
                </a:solidFill>
              </a:rPr>
              <a:t>dass</a:t>
            </a:r>
            <a:r>
              <a:rPr lang="en-US" sz="2520" dirty="0">
                <a:solidFill>
                  <a:schemeClr val="tx1">
                    <a:lumMod val="75000"/>
                    <a:lumOff val="25000"/>
                  </a:schemeClr>
                </a:solidFill>
              </a:rPr>
              <a:t> sein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zu</a:t>
            </a:r>
            <a:r>
              <a:rPr lang="en-US" sz="2520" dirty="0">
                <a:solidFill>
                  <a:schemeClr val="tx1">
                    <a:lumMod val="75000"/>
                    <a:lumOff val="25000"/>
                  </a:schemeClr>
                </a:solidFill>
              </a:rPr>
              <a:t> </a:t>
            </a:r>
            <a:r>
              <a:rPr lang="en-US" sz="2520" dirty="0" err="1">
                <a:solidFill>
                  <a:schemeClr val="tx1">
                    <a:lumMod val="75000"/>
                    <a:lumOff val="25000"/>
                  </a:schemeClr>
                </a:solidFill>
              </a:rPr>
              <a:t>alterschwach</a:t>
            </a:r>
            <a:r>
              <a:rPr lang="en-US" sz="2520" dirty="0">
                <a:solidFill>
                  <a:schemeClr val="tx1">
                    <a:lumMod val="75000"/>
                    <a:lumOff val="25000"/>
                  </a:schemeClr>
                </a:solidFill>
              </a:rPr>
              <a:t> </a:t>
            </a:r>
            <a:r>
              <a:rPr lang="en-US" sz="2520" dirty="0" err="1">
                <a:solidFill>
                  <a:schemeClr val="tx1">
                    <a:lumMod val="75000"/>
                    <a:lumOff val="25000"/>
                  </a:schemeClr>
                </a:solidFill>
              </a:rPr>
              <a:t>allein</a:t>
            </a:r>
            <a:r>
              <a:rPr lang="en-US" sz="2520" dirty="0">
                <a:solidFill>
                  <a:schemeClr val="tx1">
                    <a:lumMod val="75000"/>
                    <a:lumOff val="25000"/>
                  </a:schemeClr>
                </a:solidFill>
              </a:rPr>
              <a:t> </a:t>
            </a:r>
            <a:r>
              <a:rPr lang="en-US" sz="2520" dirty="0" err="1">
                <a:solidFill>
                  <a:schemeClr val="tx1">
                    <a:lumMod val="75000"/>
                    <a:lumOff val="25000"/>
                  </a:schemeClr>
                </a:solidFill>
              </a:rPr>
              <a:t>zu</a:t>
            </a:r>
            <a:r>
              <a:rPr lang="en-US" sz="2520" dirty="0">
                <a:solidFill>
                  <a:schemeClr val="tx1">
                    <a:lumMod val="75000"/>
                    <a:lumOff val="25000"/>
                  </a:schemeClr>
                </a:solidFill>
              </a:rPr>
              <a:t> </a:t>
            </a:r>
            <a:r>
              <a:rPr lang="en-US" sz="2520" dirty="0" err="1">
                <a:solidFill>
                  <a:schemeClr val="tx1">
                    <a:lumMod val="75000"/>
                    <a:lumOff val="25000"/>
                  </a:schemeClr>
                </a:solidFill>
              </a:rPr>
              <a:t>leben</a:t>
            </a:r>
            <a:r>
              <a:rPr lang="en-US" sz="2520" dirty="0">
                <a:solidFill>
                  <a:schemeClr val="tx1">
                    <a:lumMod val="75000"/>
                    <a:lumOff val="25000"/>
                  </a:schemeClr>
                </a:solidFill>
              </a:rPr>
              <a:t> </a:t>
            </a:r>
            <a:r>
              <a:rPr lang="en-US" sz="2520" dirty="0" err="1">
                <a:solidFill>
                  <a:schemeClr val="tx1">
                    <a:lumMod val="75000"/>
                    <a:lumOff val="25000"/>
                  </a:schemeClr>
                </a:solidFill>
              </a:rPr>
              <a:t>ist</a:t>
            </a:r>
            <a:r>
              <a:rPr lang="en-US" sz="2520" dirty="0">
                <a:solidFill>
                  <a:schemeClr val="tx1">
                    <a:lumMod val="75000"/>
                    <a:lumOff val="25000"/>
                  </a:schemeClr>
                </a:solidFill>
              </a:rPr>
              <a:t>. </a:t>
            </a:r>
            <a:r>
              <a:rPr lang="en-US" sz="2520" dirty="0" err="1">
                <a:solidFill>
                  <a:schemeClr val="tx1">
                    <a:lumMod val="75000"/>
                    <a:lumOff val="25000"/>
                  </a:schemeClr>
                </a:solidFill>
              </a:rPr>
              <a:t>Er</a:t>
            </a:r>
            <a:r>
              <a:rPr lang="en-US" sz="2520" dirty="0">
                <a:solidFill>
                  <a:schemeClr val="tx1">
                    <a:lumMod val="75000"/>
                    <a:lumOff val="25000"/>
                  </a:schemeClr>
                </a:solidFill>
              </a:rPr>
              <a:t> muss </a:t>
            </a:r>
            <a:r>
              <a:rPr lang="en-US" sz="2520" dirty="0" err="1">
                <a:solidFill>
                  <a:schemeClr val="tx1">
                    <a:lumMod val="75000"/>
                    <a:lumOff val="25000"/>
                  </a:schemeClr>
                </a:solidFill>
              </a:rPr>
              <a:t>seinen</a:t>
            </a:r>
            <a:r>
              <a:rPr lang="en-US" sz="2520" dirty="0">
                <a:solidFill>
                  <a:schemeClr val="tx1">
                    <a:lumMod val="75000"/>
                    <a:lumOff val="25000"/>
                  </a:schemeClr>
                </a:solidFill>
              </a:rPr>
              <a:t> </a:t>
            </a:r>
            <a:r>
              <a:rPr lang="en-US" sz="2520" dirty="0" err="1">
                <a:solidFill>
                  <a:schemeClr val="tx1">
                    <a:lumMod val="75000"/>
                    <a:lumOff val="25000"/>
                  </a:schemeClr>
                </a:solidFill>
              </a:rPr>
              <a:t>Vater</a:t>
            </a:r>
            <a:r>
              <a:rPr lang="en-US" sz="2520" dirty="0">
                <a:solidFill>
                  <a:schemeClr val="tx1">
                    <a:lumMod val="75000"/>
                    <a:lumOff val="25000"/>
                  </a:schemeClr>
                </a:solidFill>
              </a:rPr>
              <a:t> </a:t>
            </a:r>
            <a:r>
              <a:rPr lang="en-US" sz="2520" dirty="0" err="1">
                <a:solidFill>
                  <a:schemeClr val="tx1">
                    <a:lumMod val="75000"/>
                    <a:lumOff val="25000"/>
                  </a:schemeClr>
                </a:solidFill>
              </a:rPr>
              <a:t>zu</a:t>
            </a:r>
            <a:r>
              <a:rPr lang="en-US" sz="2520" dirty="0">
                <a:solidFill>
                  <a:schemeClr val="tx1">
                    <a:lumMod val="75000"/>
                    <a:lumOff val="25000"/>
                  </a:schemeClr>
                </a:solidFill>
              </a:rPr>
              <a:t> sein </a:t>
            </a:r>
            <a:r>
              <a:rPr lang="en-US" sz="2520" dirty="0" err="1">
                <a:solidFill>
                  <a:schemeClr val="tx1">
                    <a:lumMod val="75000"/>
                    <a:lumOff val="25000"/>
                  </a:schemeClr>
                </a:solidFill>
              </a:rPr>
              <a:t>neues</a:t>
            </a:r>
            <a:r>
              <a:rPr lang="en-US" sz="2520" dirty="0">
                <a:solidFill>
                  <a:schemeClr val="tx1">
                    <a:lumMod val="75000"/>
                    <a:lumOff val="25000"/>
                  </a:schemeClr>
                </a:solidFill>
              </a:rPr>
              <a:t> </a:t>
            </a:r>
            <a:r>
              <a:rPr lang="en-US" sz="2520" dirty="0" err="1">
                <a:solidFill>
                  <a:schemeClr val="tx1">
                    <a:lumMod val="75000"/>
                    <a:lumOff val="25000"/>
                  </a:schemeClr>
                </a:solidFill>
              </a:rPr>
              <a:t>Haus</a:t>
            </a:r>
            <a:r>
              <a:rPr lang="en-US" sz="2520" dirty="0">
                <a:solidFill>
                  <a:schemeClr val="tx1">
                    <a:lumMod val="75000"/>
                    <a:lumOff val="25000"/>
                  </a:schemeClr>
                </a:solidFill>
              </a:rPr>
              <a:t> </a:t>
            </a:r>
            <a:r>
              <a:rPr lang="en-US" sz="2520" dirty="0" err="1">
                <a:solidFill>
                  <a:schemeClr val="tx1">
                    <a:lumMod val="75000"/>
                    <a:lumOff val="25000"/>
                  </a:schemeClr>
                </a:solidFill>
              </a:rPr>
              <a:t>mitbringen</a:t>
            </a:r>
            <a:r>
              <a:rPr lang="en-US" sz="2520" dirty="0">
                <a:solidFill>
                  <a:schemeClr val="tx1">
                    <a:lumMod val="75000"/>
                    <a:lumOff val="25000"/>
                  </a:schemeClr>
                </a:solidFill>
              </a:rPr>
              <a:t>.</a:t>
            </a:r>
          </a:p>
          <a:p>
            <a:pPr algn="just"/>
            <a:endParaRPr lang="en-US" sz="2520" dirty="0">
              <a:solidFill>
                <a:schemeClr val="tx1">
                  <a:lumMod val="75000"/>
                  <a:lumOff val="25000"/>
                </a:schemeClr>
              </a:solidFill>
            </a:endParaRPr>
          </a:p>
          <a:p>
            <a:pPr algn="just"/>
            <a:r>
              <a:rPr lang="en-US" sz="2520" b="1" dirty="0">
                <a:solidFill>
                  <a:schemeClr val="tx1">
                    <a:lumMod val="75000"/>
                    <a:lumOff val="25000"/>
                  </a:schemeClr>
                </a:solidFill>
              </a:rPr>
              <a:t>Das </a:t>
            </a:r>
            <a:r>
              <a:rPr lang="en-US" sz="2520" b="1" dirty="0" err="1">
                <a:solidFill>
                  <a:schemeClr val="tx1">
                    <a:lumMod val="75000"/>
                    <a:lumOff val="25000"/>
                  </a:schemeClr>
                </a:solidFill>
              </a:rPr>
              <a:t>Schuldgefühl</a:t>
            </a:r>
            <a:r>
              <a:rPr lang="en-US" sz="2520" dirty="0">
                <a:solidFill>
                  <a:schemeClr val="tx1">
                    <a:lumMod val="75000"/>
                    <a:lumOff val="25000"/>
                  </a:schemeClr>
                </a:solidFill>
              </a:rPr>
              <a:t>:</a:t>
            </a:r>
          </a:p>
          <a:p>
            <a:pPr algn="just"/>
            <a:r>
              <a:rPr lang="en-US" sz="2520" dirty="0">
                <a:solidFill>
                  <a:schemeClr val="tx1">
                    <a:lumMod val="75000"/>
                    <a:lumOff val="25000"/>
                  </a:schemeClr>
                </a:solidFill>
              </a:rPr>
              <a:t>	</a:t>
            </a:r>
            <a:r>
              <a:rPr lang="en-US" sz="2520" dirty="0">
                <a:solidFill>
                  <a:schemeClr val="bg1">
                    <a:lumMod val="75000"/>
                  </a:schemeClr>
                </a:solidFill>
              </a:rPr>
              <a:t>Der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kontrolliert</a:t>
            </a:r>
            <a:r>
              <a:rPr lang="en-US" sz="2520" dirty="0">
                <a:solidFill>
                  <a:schemeClr val="bg1">
                    <a:lumMod val="75000"/>
                  </a:schemeClr>
                </a:solidFill>
              </a:rPr>
              <a:t> Georg </a:t>
            </a:r>
            <a:r>
              <a:rPr lang="en-US" sz="2520" dirty="0" err="1">
                <a:solidFill>
                  <a:schemeClr val="bg1">
                    <a:lumMod val="75000"/>
                  </a:schemeClr>
                </a:solidFill>
              </a:rPr>
              <a:t>bei</a:t>
            </a:r>
            <a:r>
              <a:rPr lang="en-US" sz="2520" dirty="0">
                <a:solidFill>
                  <a:schemeClr val="bg1">
                    <a:lumMod val="75000"/>
                  </a:schemeClr>
                </a:solidFill>
              </a:rPr>
              <a:t> </a:t>
            </a:r>
            <a:r>
              <a:rPr lang="en-US" sz="2520" dirty="0" err="1">
                <a:solidFill>
                  <a:schemeClr val="bg1">
                    <a:lumMod val="75000"/>
                  </a:schemeClr>
                </a:solidFill>
              </a:rPr>
              <a:t>dem</a:t>
            </a:r>
            <a:r>
              <a:rPr lang="en-US" sz="2520" dirty="0">
                <a:solidFill>
                  <a:schemeClr val="bg1">
                    <a:lumMod val="75000"/>
                  </a:schemeClr>
                </a:solidFill>
              </a:rPr>
              <a:t> </a:t>
            </a:r>
            <a:r>
              <a:rPr lang="en-US" sz="2520" dirty="0" err="1">
                <a:solidFill>
                  <a:schemeClr val="bg1">
                    <a:lumMod val="75000"/>
                  </a:schemeClr>
                </a:solidFill>
              </a:rPr>
              <a:t>Schuldgefühl</a:t>
            </a:r>
            <a:r>
              <a:rPr lang="en-US" sz="2520" dirty="0">
                <a:solidFill>
                  <a:schemeClr val="bg1">
                    <a:lumMod val="75000"/>
                  </a:schemeClr>
                </a:solidFill>
              </a:rPr>
              <a:t>. Die </a:t>
            </a:r>
            <a:r>
              <a:rPr lang="en-US" sz="2520" dirty="0" err="1">
                <a:solidFill>
                  <a:schemeClr val="bg1">
                    <a:lumMod val="75000"/>
                  </a:schemeClr>
                </a:solidFill>
              </a:rPr>
              <a:t>Herrschaft</a:t>
            </a:r>
            <a:r>
              <a:rPr lang="en-US" sz="2520" dirty="0">
                <a:solidFill>
                  <a:schemeClr val="bg1">
                    <a:lumMod val="75000"/>
                  </a:schemeClr>
                </a:solidFill>
              </a:rPr>
              <a:t> des </a:t>
            </a:r>
            <a:r>
              <a:rPr lang="en-US" sz="2520" dirty="0" err="1">
                <a:solidFill>
                  <a:schemeClr val="bg1">
                    <a:lumMod val="75000"/>
                  </a:schemeClr>
                </a:solidFill>
              </a:rPr>
              <a:t>Vaters</a:t>
            </a:r>
            <a:r>
              <a:rPr lang="en-US" sz="2520" dirty="0">
                <a:solidFill>
                  <a:schemeClr val="bg1">
                    <a:lumMod val="75000"/>
                  </a:schemeClr>
                </a:solidFill>
              </a:rPr>
              <a:t> </a:t>
            </a:r>
            <a:r>
              <a:rPr lang="en-US" sz="2520" dirty="0" err="1">
                <a:solidFill>
                  <a:schemeClr val="bg1">
                    <a:lumMod val="75000"/>
                  </a:schemeClr>
                </a:solidFill>
              </a:rPr>
              <a:t>kommt</a:t>
            </a:r>
            <a:r>
              <a:rPr lang="en-US" sz="2520" dirty="0">
                <a:solidFill>
                  <a:schemeClr val="bg1">
                    <a:lumMod val="75000"/>
                  </a:schemeClr>
                </a:solidFill>
              </a:rPr>
              <a:t> </a:t>
            </a:r>
            <a:r>
              <a:rPr lang="en-US" sz="2520" dirty="0" err="1">
                <a:solidFill>
                  <a:schemeClr val="bg1">
                    <a:lumMod val="75000"/>
                  </a:schemeClr>
                </a:solidFill>
              </a:rPr>
              <a:t>aus</a:t>
            </a:r>
            <a:r>
              <a:rPr lang="en-US" sz="2520" dirty="0">
                <a:solidFill>
                  <a:schemeClr val="bg1">
                    <a:lumMod val="75000"/>
                  </a:schemeClr>
                </a:solidFill>
              </a:rPr>
              <a:t> seine </a:t>
            </a:r>
            <a:r>
              <a:rPr lang="de-DE" sz="2520" dirty="0">
                <a:solidFill>
                  <a:schemeClr val="bg1">
                    <a:lumMod val="75000"/>
                  </a:schemeClr>
                </a:solidFill>
              </a:rPr>
              <a:t>Einwirkung</a:t>
            </a:r>
            <a:r>
              <a:rPr lang="en-US" sz="2520" dirty="0">
                <a:solidFill>
                  <a:schemeClr val="bg1">
                    <a:lumMod val="75000"/>
                  </a:schemeClr>
                </a:solidFill>
              </a:rPr>
              <a:t> an </a:t>
            </a:r>
            <a:r>
              <a:rPr lang="en-US" sz="2520" dirty="0" err="1">
                <a:solidFill>
                  <a:schemeClr val="bg1">
                    <a:lumMod val="75000"/>
                  </a:schemeClr>
                </a:solidFill>
              </a:rPr>
              <a:t>Georgs</a:t>
            </a:r>
            <a:r>
              <a:rPr lang="en-US" sz="2520" dirty="0">
                <a:solidFill>
                  <a:schemeClr val="bg1">
                    <a:lumMod val="75000"/>
                  </a:schemeClr>
                </a:solidFill>
              </a:rPr>
              <a:t> </a:t>
            </a:r>
            <a:r>
              <a:rPr lang="en-US" sz="2520" dirty="0" err="1">
                <a:solidFill>
                  <a:schemeClr val="bg1">
                    <a:lumMod val="75000"/>
                  </a:schemeClr>
                </a:solidFill>
              </a:rPr>
              <a:t>Gefühle</a:t>
            </a:r>
            <a:r>
              <a:rPr lang="en-US" sz="2520" dirty="0">
                <a:solidFill>
                  <a:schemeClr val="bg1">
                    <a:lumMod val="75000"/>
                  </a:schemeClr>
                </a:solidFill>
              </a:rPr>
              <a:t>. </a:t>
            </a:r>
            <a:r>
              <a:rPr lang="en-US" sz="2520" dirty="0" err="1">
                <a:solidFill>
                  <a:schemeClr val="bg1">
                    <a:lumMod val="75000"/>
                  </a:schemeClr>
                </a:solidFill>
              </a:rPr>
              <a:t>Er</a:t>
            </a:r>
            <a:r>
              <a:rPr lang="en-US" sz="2520" dirty="0">
                <a:solidFill>
                  <a:schemeClr val="bg1">
                    <a:lumMod val="75000"/>
                  </a:schemeClr>
                </a:solidFill>
              </a:rPr>
              <a:t> </a:t>
            </a:r>
            <a:r>
              <a:rPr lang="en-US" sz="2520" dirty="0" err="1">
                <a:solidFill>
                  <a:schemeClr val="bg1">
                    <a:lumMod val="75000"/>
                  </a:schemeClr>
                </a:solidFill>
              </a:rPr>
              <a:t>kann</a:t>
            </a:r>
            <a:r>
              <a:rPr lang="en-US" sz="2520" dirty="0">
                <a:solidFill>
                  <a:schemeClr val="bg1">
                    <a:lumMod val="75000"/>
                  </a:schemeClr>
                </a:solidFill>
              </a:rPr>
              <a:t> Georg </a:t>
            </a:r>
            <a:r>
              <a:rPr lang="en-US" sz="2520" dirty="0" err="1">
                <a:solidFill>
                  <a:schemeClr val="bg1">
                    <a:lumMod val="75000"/>
                  </a:schemeClr>
                </a:solidFill>
              </a:rPr>
              <a:t>nicht</a:t>
            </a:r>
            <a:r>
              <a:rPr lang="en-US" sz="2520" dirty="0">
                <a:solidFill>
                  <a:schemeClr val="bg1">
                    <a:lumMod val="75000"/>
                  </a:schemeClr>
                </a:solidFill>
              </a:rPr>
              <a:t> </a:t>
            </a:r>
            <a:r>
              <a:rPr lang="en-US" sz="2520" dirty="0" err="1">
                <a:solidFill>
                  <a:schemeClr val="bg1">
                    <a:lumMod val="75000"/>
                  </a:schemeClr>
                </a:solidFill>
              </a:rPr>
              <a:t>zwingen</a:t>
            </a:r>
            <a:r>
              <a:rPr lang="en-US" sz="2520" dirty="0">
                <a:solidFill>
                  <a:schemeClr val="bg1">
                    <a:lumMod val="75000"/>
                  </a:schemeClr>
                </a:solidFill>
              </a:rPr>
              <a:t>. Aber </a:t>
            </a:r>
            <a:r>
              <a:rPr lang="en-US" sz="2520" dirty="0" err="1">
                <a:solidFill>
                  <a:schemeClr val="bg1">
                    <a:lumMod val="75000"/>
                  </a:schemeClr>
                </a:solidFill>
              </a:rPr>
              <a:t>er</a:t>
            </a:r>
            <a:r>
              <a:rPr lang="en-US" sz="2520" dirty="0">
                <a:solidFill>
                  <a:schemeClr val="bg1">
                    <a:lumMod val="75000"/>
                  </a:schemeClr>
                </a:solidFill>
              </a:rPr>
              <a:t> </a:t>
            </a:r>
            <a:r>
              <a:rPr lang="en-US" sz="2520" dirty="0" err="1">
                <a:solidFill>
                  <a:schemeClr val="bg1">
                    <a:lumMod val="75000"/>
                  </a:schemeClr>
                </a:solidFill>
              </a:rPr>
              <a:t>kontrolliert</a:t>
            </a:r>
            <a:r>
              <a:rPr lang="en-US" sz="2520" dirty="0">
                <a:solidFill>
                  <a:schemeClr val="bg1">
                    <a:lumMod val="75000"/>
                  </a:schemeClr>
                </a:solidFill>
              </a:rPr>
              <a:t> das </a:t>
            </a:r>
            <a:r>
              <a:rPr lang="en-US" sz="2520" dirty="0" err="1">
                <a:solidFill>
                  <a:schemeClr val="bg1">
                    <a:lumMod val="75000"/>
                  </a:schemeClr>
                </a:solidFill>
              </a:rPr>
              <a:t>Schuldgefühl</a:t>
            </a:r>
            <a:r>
              <a:rPr lang="en-US" sz="2520" dirty="0">
                <a:solidFill>
                  <a:schemeClr val="bg1">
                    <a:lumMod val="75000"/>
                  </a:schemeClr>
                </a:solidFill>
              </a:rPr>
              <a:t> </a:t>
            </a:r>
            <a:r>
              <a:rPr lang="en-US" sz="2520" dirty="0" err="1">
                <a:solidFill>
                  <a:schemeClr val="bg1">
                    <a:lumMod val="75000"/>
                  </a:schemeClr>
                </a:solidFill>
              </a:rPr>
              <a:t>Georgs</a:t>
            </a:r>
            <a:r>
              <a:rPr lang="en-US" sz="2520" dirty="0">
                <a:solidFill>
                  <a:schemeClr val="bg1">
                    <a:lumMod val="75000"/>
                  </a:schemeClr>
                </a:solidFill>
              </a:rPr>
              <a:t>, und </a:t>
            </a:r>
            <a:r>
              <a:rPr lang="en-US" sz="2520" dirty="0" err="1">
                <a:solidFill>
                  <a:schemeClr val="bg1">
                    <a:lumMod val="75000"/>
                  </a:schemeClr>
                </a:solidFill>
              </a:rPr>
              <a:t>dabei</a:t>
            </a:r>
            <a:r>
              <a:rPr lang="en-US" sz="2520" dirty="0">
                <a:solidFill>
                  <a:schemeClr val="bg1">
                    <a:lumMod val="75000"/>
                  </a:schemeClr>
                </a:solidFill>
              </a:rPr>
              <a:t> muss Georg sein </a:t>
            </a:r>
            <a:r>
              <a:rPr lang="en-US" sz="2520" dirty="0" err="1">
                <a:solidFill>
                  <a:schemeClr val="bg1">
                    <a:lumMod val="75000"/>
                  </a:schemeClr>
                </a:solidFill>
              </a:rPr>
              <a:t>Urteil</a:t>
            </a:r>
            <a:r>
              <a:rPr lang="en-US" sz="2520" dirty="0">
                <a:solidFill>
                  <a:schemeClr val="bg1">
                    <a:lumMod val="75000"/>
                  </a:schemeClr>
                </a:solidFill>
              </a:rPr>
              <a:t> </a:t>
            </a:r>
            <a:r>
              <a:rPr lang="en-US" sz="2520" dirty="0" err="1">
                <a:solidFill>
                  <a:schemeClr val="bg1">
                    <a:lumMod val="75000"/>
                  </a:schemeClr>
                </a:solidFill>
              </a:rPr>
              <a:t>ausüben</a:t>
            </a:r>
            <a:r>
              <a:rPr lang="en-US" sz="2520" dirty="0">
                <a:solidFill>
                  <a:schemeClr val="bg1">
                    <a:lumMod val="75000"/>
                  </a:schemeClr>
                </a:solidFill>
              </a:rPr>
              <a:t>.</a:t>
            </a:r>
          </a:p>
          <a:p>
            <a:pPr algn="just"/>
            <a:endParaRPr lang="en-US" sz="2520" dirty="0">
              <a:solidFill>
                <a:schemeClr val="tx1">
                  <a:lumMod val="75000"/>
                  <a:lumOff val="25000"/>
                </a:schemeClr>
              </a:solidFill>
            </a:endParaRPr>
          </a:p>
          <a:p>
            <a:pPr algn="just"/>
            <a:r>
              <a:rPr lang="en-US" sz="2520" b="1" dirty="0">
                <a:solidFill>
                  <a:schemeClr val="bg1">
                    <a:lumMod val="75000"/>
                  </a:schemeClr>
                </a:solidFill>
              </a:rPr>
              <a:t>Das </a:t>
            </a:r>
            <a:r>
              <a:rPr lang="en-US" sz="2520" b="1" dirty="0" err="1">
                <a:solidFill>
                  <a:schemeClr val="bg1">
                    <a:lumMod val="75000"/>
                  </a:schemeClr>
                </a:solidFill>
              </a:rPr>
              <a:t>Entrinnen</a:t>
            </a:r>
            <a:r>
              <a:rPr lang="en-US" sz="2520" dirty="0">
                <a:solidFill>
                  <a:schemeClr val="bg1">
                    <a:lumMod val="75000"/>
                  </a:schemeClr>
                </a:solidFill>
              </a:rPr>
              <a:t>: </a:t>
            </a:r>
          </a:p>
          <a:p>
            <a:pPr algn="just"/>
            <a:r>
              <a:rPr lang="en-US" sz="2520" dirty="0">
                <a:solidFill>
                  <a:schemeClr val="bg1">
                    <a:lumMod val="75000"/>
                  </a:schemeClr>
                </a:solidFill>
              </a:rPr>
              <a:t>	Georg </a:t>
            </a:r>
            <a:r>
              <a:rPr lang="en-US" sz="2520" dirty="0" err="1">
                <a:solidFill>
                  <a:schemeClr val="bg1">
                    <a:lumMod val="75000"/>
                  </a:schemeClr>
                </a:solidFill>
              </a:rPr>
              <a:t>ist</a:t>
            </a:r>
            <a:r>
              <a:rPr lang="en-US" sz="2520" dirty="0">
                <a:solidFill>
                  <a:schemeClr val="bg1">
                    <a:lumMod val="75000"/>
                  </a:schemeClr>
                </a:solidFill>
              </a:rPr>
              <a:t> </a:t>
            </a:r>
            <a:r>
              <a:rPr lang="en-US" sz="2520" dirty="0" err="1">
                <a:solidFill>
                  <a:schemeClr val="bg1">
                    <a:lumMod val="75000"/>
                  </a:schemeClr>
                </a:solidFill>
              </a:rPr>
              <a:t>verlobt</a:t>
            </a:r>
            <a:r>
              <a:rPr lang="en-US" sz="2520" dirty="0">
                <a:solidFill>
                  <a:schemeClr val="bg1">
                    <a:lumMod val="75000"/>
                  </a:schemeClr>
                </a:solidFill>
              </a:rPr>
              <a:t>, und </a:t>
            </a:r>
            <a:r>
              <a:rPr lang="en-US" sz="2520" dirty="0" err="1">
                <a:solidFill>
                  <a:schemeClr val="bg1">
                    <a:lumMod val="75000"/>
                  </a:schemeClr>
                </a:solidFill>
              </a:rPr>
              <a:t>anfangs</a:t>
            </a:r>
            <a:r>
              <a:rPr lang="en-US" sz="2520" dirty="0">
                <a:solidFill>
                  <a:schemeClr val="bg1">
                    <a:lumMod val="75000"/>
                  </a:schemeClr>
                </a:solidFill>
              </a:rPr>
              <a:t> </a:t>
            </a:r>
            <a:r>
              <a:rPr lang="en-US" sz="2520" dirty="0" err="1">
                <a:solidFill>
                  <a:schemeClr val="bg1">
                    <a:lumMod val="75000"/>
                  </a:schemeClr>
                </a:solidFill>
              </a:rPr>
              <a:t>glauben</a:t>
            </a:r>
            <a:r>
              <a:rPr lang="en-US" sz="2520" dirty="0">
                <a:solidFill>
                  <a:schemeClr val="bg1">
                    <a:lumMod val="75000"/>
                  </a:schemeClr>
                </a:solidFill>
              </a:rPr>
              <a:t> </a:t>
            </a:r>
            <a:r>
              <a:rPr lang="en-US" sz="2520" dirty="0" err="1">
                <a:solidFill>
                  <a:schemeClr val="bg1">
                    <a:lumMod val="75000"/>
                  </a:schemeClr>
                </a:solidFill>
              </a:rPr>
              <a:t>wir</a:t>
            </a:r>
            <a:r>
              <a:rPr lang="en-US" sz="2520" dirty="0">
                <a:solidFill>
                  <a:schemeClr val="bg1">
                    <a:lumMod val="75000"/>
                  </a:schemeClr>
                </a:solidFill>
              </a:rPr>
              <a:t>, </a:t>
            </a:r>
            <a:r>
              <a:rPr lang="en-US" sz="2520" dirty="0" err="1">
                <a:solidFill>
                  <a:schemeClr val="bg1">
                    <a:lumMod val="75000"/>
                  </a:schemeClr>
                </a:solidFill>
              </a:rPr>
              <a:t>dass</a:t>
            </a:r>
            <a:r>
              <a:rPr lang="en-US" sz="2520" dirty="0">
                <a:solidFill>
                  <a:schemeClr val="bg1">
                    <a:lumMod val="75000"/>
                  </a:schemeClr>
                </a:solidFill>
              </a:rPr>
              <a:t> </a:t>
            </a:r>
            <a:r>
              <a:rPr lang="en-US" sz="2520" dirty="0" err="1">
                <a:solidFill>
                  <a:schemeClr val="bg1">
                    <a:lumMod val="75000"/>
                  </a:schemeClr>
                </a:solidFill>
              </a:rPr>
              <a:t>er</a:t>
            </a:r>
            <a:r>
              <a:rPr lang="en-US" sz="2520" dirty="0">
                <a:solidFill>
                  <a:schemeClr val="bg1">
                    <a:lumMod val="75000"/>
                  </a:schemeClr>
                </a:solidFill>
              </a:rPr>
              <a:t> </a:t>
            </a:r>
            <a:r>
              <a:rPr lang="en-US" sz="2520" dirty="0" err="1">
                <a:solidFill>
                  <a:schemeClr val="bg1">
                    <a:lumMod val="75000"/>
                  </a:schemeClr>
                </a:solidFill>
              </a:rPr>
              <a:t>dadurch</a:t>
            </a:r>
            <a:r>
              <a:rPr lang="en-US" sz="2520" dirty="0">
                <a:solidFill>
                  <a:schemeClr val="bg1">
                    <a:lumMod val="75000"/>
                  </a:schemeClr>
                </a:solidFill>
              </a:rPr>
              <a:t> </a:t>
            </a:r>
            <a:r>
              <a:rPr lang="en-US" sz="2520" dirty="0" err="1">
                <a:solidFill>
                  <a:schemeClr val="bg1">
                    <a:lumMod val="75000"/>
                  </a:schemeClr>
                </a:solidFill>
              </a:rPr>
              <a:t>seinen</a:t>
            </a:r>
            <a:r>
              <a:rPr lang="en-US" sz="2520" dirty="0">
                <a:solidFill>
                  <a:schemeClr val="bg1">
                    <a:lumMod val="75000"/>
                  </a:schemeClr>
                </a:solidFill>
              </a:rPr>
              <a:t>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entrinnen</a:t>
            </a:r>
            <a:r>
              <a:rPr lang="en-US" sz="2520" dirty="0">
                <a:solidFill>
                  <a:schemeClr val="bg1">
                    <a:lumMod val="75000"/>
                  </a:schemeClr>
                </a:solidFill>
              </a:rPr>
              <a:t> </a:t>
            </a:r>
            <a:r>
              <a:rPr lang="en-US" sz="2520" dirty="0" err="1">
                <a:solidFill>
                  <a:schemeClr val="bg1">
                    <a:lumMod val="75000"/>
                  </a:schemeClr>
                </a:solidFill>
              </a:rPr>
              <a:t>wird</a:t>
            </a:r>
            <a:r>
              <a:rPr lang="en-US" sz="2520" dirty="0">
                <a:solidFill>
                  <a:schemeClr val="bg1">
                    <a:lumMod val="75000"/>
                  </a:schemeClr>
                </a:solidFill>
              </a:rPr>
              <a:t>. Aber </a:t>
            </a:r>
            <a:r>
              <a:rPr lang="en-US" sz="2520" dirty="0" err="1">
                <a:solidFill>
                  <a:schemeClr val="bg1">
                    <a:lumMod val="75000"/>
                  </a:schemeClr>
                </a:solidFill>
              </a:rPr>
              <a:t>dann</a:t>
            </a:r>
            <a:r>
              <a:rPr lang="en-US" sz="2520" dirty="0">
                <a:solidFill>
                  <a:schemeClr val="bg1">
                    <a:lumMod val="75000"/>
                  </a:schemeClr>
                </a:solidFill>
              </a:rPr>
              <a:t> </a:t>
            </a:r>
            <a:r>
              <a:rPr lang="en-US" sz="2520" dirty="0" err="1">
                <a:solidFill>
                  <a:schemeClr val="bg1">
                    <a:lumMod val="75000"/>
                  </a:schemeClr>
                </a:solidFill>
              </a:rPr>
              <a:t>begrifft</a:t>
            </a:r>
            <a:r>
              <a:rPr lang="en-US" sz="2520" dirty="0">
                <a:solidFill>
                  <a:schemeClr val="bg1">
                    <a:lumMod val="75000"/>
                  </a:schemeClr>
                </a:solidFill>
              </a:rPr>
              <a:t> Georg, </a:t>
            </a:r>
            <a:r>
              <a:rPr lang="en-US" sz="2520" dirty="0" err="1">
                <a:solidFill>
                  <a:schemeClr val="bg1">
                    <a:lumMod val="75000"/>
                  </a:schemeClr>
                </a:solidFill>
              </a:rPr>
              <a:t>dass</a:t>
            </a:r>
            <a:r>
              <a:rPr lang="en-US" sz="2520" dirty="0">
                <a:solidFill>
                  <a:schemeClr val="bg1">
                    <a:lumMod val="75000"/>
                  </a:schemeClr>
                </a:solidFill>
              </a:rPr>
              <a:t> sein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zu</a:t>
            </a:r>
            <a:r>
              <a:rPr lang="en-US" sz="2520" dirty="0">
                <a:solidFill>
                  <a:schemeClr val="bg1">
                    <a:lumMod val="75000"/>
                  </a:schemeClr>
                </a:solidFill>
              </a:rPr>
              <a:t> alt </a:t>
            </a:r>
            <a:r>
              <a:rPr lang="en-US" sz="2520" dirty="0" err="1">
                <a:solidFill>
                  <a:schemeClr val="bg1">
                    <a:lumMod val="75000"/>
                  </a:schemeClr>
                </a:solidFill>
              </a:rPr>
              <a:t>allein</a:t>
            </a:r>
            <a:r>
              <a:rPr lang="en-US" sz="2520" dirty="0">
                <a:solidFill>
                  <a:schemeClr val="bg1">
                    <a:lumMod val="75000"/>
                  </a:schemeClr>
                </a:solidFill>
              </a:rPr>
              <a:t> </a:t>
            </a:r>
            <a:r>
              <a:rPr lang="en-US" sz="2520" dirty="0" err="1">
                <a:solidFill>
                  <a:schemeClr val="bg1">
                    <a:lumMod val="75000"/>
                  </a:schemeClr>
                </a:solidFill>
              </a:rPr>
              <a:t>zu</a:t>
            </a:r>
            <a:r>
              <a:rPr lang="en-US" sz="2520" dirty="0">
                <a:solidFill>
                  <a:schemeClr val="bg1">
                    <a:lumMod val="75000"/>
                  </a:schemeClr>
                </a:solidFill>
              </a:rPr>
              <a:t> </a:t>
            </a:r>
            <a:r>
              <a:rPr lang="en-US" sz="2520" dirty="0" err="1">
                <a:solidFill>
                  <a:schemeClr val="bg1">
                    <a:lumMod val="75000"/>
                  </a:schemeClr>
                </a:solidFill>
              </a:rPr>
              <a:t>leben</a:t>
            </a:r>
            <a:r>
              <a:rPr lang="en-US" sz="2520" dirty="0">
                <a:solidFill>
                  <a:schemeClr val="bg1">
                    <a:lumMod val="75000"/>
                  </a:schemeClr>
                </a:solidFill>
              </a:rPr>
              <a:t> </a:t>
            </a:r>
            <a:r>
              <a:rPr lang="en-US" sz="2520" dirty="0" err="1">
                <a:solidFill>
                  <a:schemeClr val="bg1">
                    <a:lumMod val="75000"/>
                  </a:schemeClr>
                </a:solidFill>
              </a:rPr>
              <a:t>ist</a:t>
            </a:r>
            <a:r>
              <a:rPr lang="en-US" sz="2520" dirty="0">
                <a:solidFill>
                  <a:schemeClr val="bg1">
                    <a:lumMod val="75000"/>
                  </a:schemeClr>
                </a:solidFill>
              </a:rPr>
              <a:t>. Dann </a:t>
            </a:r>
            <a:r>
              <a:rPr lang="en-US" sz="2520" dirty="0" err="1">
                <a:solidFill>
                  <a:schemeClr val="bg1">
                    <a:lumMod val="75000"/>
                  </a:schemeClr>
                </a:solidFill>
              </a:rPr>
              <a:t>wird</a:t>
            </a:r>
            <a:r>
              <a:rPr lang="en-US" sz="2520" dirty="0">
                <a:solidFill>
                  <a:schemeClr val="bg1">
                    <a:lumMod val="75000"/>
                  </a:schemeClr>
                </a:solidFill>
              </a:rPr>
              <a:t> seine </a:t>
            </a:r>
            <a:r>
              <a:rPr lang="en-US" sz="2520" dirty="0" err="1">
                <a:solidFill>
                  <a:schemeClr val="bg1">
                    <a:lumMod val="75000"/>
                  </a:schemeClr>
                </a:solidFill>
              </a:rPr>
              <a:t>Ehe</a:t>
            </a:r>
            <a:r>
              <a:rPr lang="en-US" sz="2520" dirty="0">
                <a:solidFill>
                  <a:schemeClr val="bg1">
                    <a:lumMod val="75000"/>
                  </a:schemeClr>
                </a:solidFill>
              </a:rPr>
              <a:t> </a:t>
            </a:r>
            <a:r>
              <a:rPr lang="en-US" sz="2520" dirty="0" err="1">
                <a:solidFill>
                  <a:schemeClr val="bg1">
                    <a:lumMod val="75000"/>
                  </a:schemeClr>
                </a:solidFill>
              </a:rPr>
              <a:t>kein</a:t>
            </a:r>
            <a:r>
              <a:rPr lang="en-US" sz="2520" dirty="0">
                <a:solidFill>
                  <a:schemeClr val="bg1">
                    <a:lumMod val="75000"/>
                  </a:schemeClr>
                </a:solidFill>
              </a:rPr>
              <a:t> </a:t>
            </a:r>
            <a:r>
              <a:rPr lang="en-US" sz="2520" dirty="0" err="1">
                <a:solidFill>
                  <a:schemeClr val="bg1">
                    <a:lumMod val="75000"/>
                  </a:schemeClr>
                </a:solidFill>
              </a:rPr>
              <a:t>Entrinnen</a:t>
            </a:r>
            <a:r>
              <a:rPr lang="en-US" sz="2520" dirty="0">
                <a:solidFill>
                  <a:schemeClr val="bg1">
                    <a:lumMod val="75000"/>
                  </a:schemeClr>
                </a:solidFill>
              </a:rPr>
              <a:t>. Dann </a:t>
            </a:r>
            <a:r>
              <a:rPr lang="en-US" sz="2520" dirty="0" err="1">
                <a:solidFill>
                  <a:schemeClr val="bg1">
                    <a:lumMod val="75000"/>
                  </a:schemeClr>
                </a:solidFill>
              </a:rPr>
              <a:t>wird</a:t>
            </a:r>
            <a:r>
              <a:rPr lang="en-US" sz="2520" dirty="0">
                <a:solidFill>
                  <a:schemeClr val="bg1">
                    <a:lumMod val="75000"/>
                  </a:schemeClr>
                </a:solidFill>
              </a:rPr>
              <a:t> der Tod das </a:t>
            </a:r>
            <a:r>
              <a:rPr lang="en-US" sz="2520" dirty="0" err="1">
                <a:solidFill>
                  <a:schemeClr val="bg1">
                    <a:lumMod val="75000"/>
                  </a:schemeClr>
                </a:solidFill>
              </a:rPr>
              <a:t>einzige</a:t>
            </a:r>
            <a:r>
              <a:rPr lang="en-US" sz="2520" dirty="0">
                <a:solidFill>
                  <a:schemeClr val="bg1">
                    <a:lumMod val="75000"/>
                  </a:schemeClr>
                </a:solidFill>
              </a:rPr>
              <a:t> </a:t>
            </a:r>
            <a:r>
              <a:rPr lang="en-US" sz="2520" dirty="0" err="1">
                <a:solidFill>
                  <a:schemeClr val="bg1">
                    <a:lumMod val="75000"/>
                  </a:schemeClr>
                </a:solidFill>
              </a:rPr>
              <a:t>eigentliche</a:t>
            </a:r>
            <a:r>
              <a:rPr lang="en-US" sz="2520" dirty="0">
                <a:solidFill>
                  <a:schemeClr val="bg1">
                    <a:lumMod val="75000"/>
                  </a:schemeClr>
                </a:solidFill>
              </a:rPr>
              <a:t> </a:t>
            </a:r>
            <a:r>
              <a:rPr lang="en-US" sz="2520" dirty="0" err="1">
                <a:solidFill>
                  <a:schemeClr val="bg1">
                    <a:lumMod val="75000"/>
                  </a:schemeClr>
                </a:solidFill>
              </a:rPr>
              <a:t>Entrinnen</a:t>
            </a:r>
            <a:r>
              <a:rPr lang="en-US" sz="2520" dirty="0">
                <a:solidFill>
                  <a:schemeClr val="bg1">
                    <a:lumMod val="75000"/>
                  </a:schemeClr>
                </a:solidFill>
              </a:rPr>
              <a:t>.</a:t>
            </a:r>
          </a:p>
          <a:p>
            <a:pPr algn="just"/>
            <a:endParaRPr lang="en-US" sz="2520" dirty="0">
              <a:solidFill>
                <a:schemeClr val="bg1">
                  <a:lumMod val="75000"/>
                </a:schemeClr>
              </a:solidFill>
            </a:endParaRPr>
          </a:p>
          <a:p>
            <a:pPr algn="just"/>
            <a:r>
              <a:rPr lang="en-US" sz="2520" b="1" dirty="0">
                <a:solidFill>
                  <a:schemeClr val="bg1">
                    <a:lumMod val="75000"/>
                  </a:schemeClr>
                </a:solidFill>
              </a:rPr>
              <a:t>Das </a:t>
            </a:r>
            <a:r>
              <a:rPr lang="en-US" sz="2520" b="1" dirty="0" err="1">
                <a:solidFill>
                  <a:schemeClr val="bg1">
                    <a:lumMod val="75000"/>
                  </a:schemeClr>
                </a:solidFill>
              </a:rPr>
              <a:t>Schreiben</a:t>
            </a:r>
            <a:r>
              <a:rPr lang="en-US" sz="2520" dirty="0">
                <a:solidFill>
                  <a:schemeClr val="bg1">
                    <a:lumMod val="75000"/>
                  </a:schemeClr>
                </a:solidFill>
              </a:rPr>
              <a:t>:</a:t>
            </a:r>
          </a:p>
          <a:p>
            <a:pPr algn="just"/>
            <a:r>
              <a:rPr lang="en-US" sz="2520" dirty="0">
                <a:solidFill>
                  <a:schemeClr val="bg1">
                    <a:lumMod val="75000"/>
                  </a:schemeClr>
                </a:solidFill>
              </a:rPr>
              <a:t>	Georg </a:t>
            </a:r>
            <a:r>
              <a:rPr lang="en-US" sz="2520" dirty="0" err="1">
                <a:solidFill>
                  <a:schemeClr val="bg1">
                    <a:lumMod val="75000"/>
                  </a:schemeClr>
                </a:solidFill>
              </a:rPr>
              <a:t>schreibt</a:t>
            </a:r>
            <a:r>
              <a:rPr lang="en-US" sz="2520" dirty="0">
                <a:solidFill>
                  <a:schemeClr val="bg1">
                    <a:lumMod val="75000"/>
                  </a:schemeClr>
                </a:solidFill>
              </a:rPr>
              <a:t> </a:t>
            </a:r>
            <a:r>
              <a:rPr lang="en-US" sz="2520" dirty="0" err="1">
                <a:solidFill>
                  <a:schemeClr val="bg1">
                    <a:lumMod val="75000"/>
                  </a:schemeClr>
                </a:solidFill>
              </a:rPr>
              <a:t>einen</a:t>
            </a:r>
            <a:r>
              <a:rPr lang="en-US" sz="2520" dirty="0">
                <a:solidFill>
                  <a:schemeClr val="bg1">
                    <a:lumMod val="75000"/>
                  </a:schemeClr>
                </a:solidFill>
              </a:rPr>
              <a:t> Brief an </a:t>
            </a:r>
            <a:r>
              <a:rPr lang="en-US" sz="2520" dirty="0" err="1">
                <a:solidFill>
                  <a:schemeClr val="bg1">
                    <a:lumMod val="75000"/>
                  </a:schemeClr>
                </a:solidFill>
              </a:rPr>
              <a:t>seinen</a:t>
            </a:r>
            <a:r>
              <a:rPr lang="en-US" sz="2520" dirty="0">
                <a:solidFill>
                  <a:schemeClr val="bg1">
                    <a:lumMod val="75000"/>
                  </a:schemeClr>
                </a:solidFill>
              </a:rPr>
              <a:t> Freund in </a:t>
            </a:r>
            <a:r>
              <a:rPr lang="en-US" sz="2520" dirty="0" err="1">
                <a:solidFill>
                  <a:schemeClr val="bg1">
                    <a:lumMod val="75000"/>
                  </a:schemeClr>
                </a:solidFill>
              </a:rPr>
              <a:t>Russland</a:t>
            </a:r>
            <a:r>
              <a:rPr lang="en-US" sz="2520" dirty="0">
                <a:solidFill>
                  <a:schemeClr val="bg1">
                    <a:lumMod val="75000"/>
                  </a:schemeClr>
                </a:solidFill>
              </a:rPr>
              <a:t>.  Aber der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einmischt</a:t>
            </a:r>
            <a:r>
              <a:rPr lang="en-US" sz="2520" dirty="0">
                <a:solidFill>
                  <a:schemeClr val="bg1">
                    <a:lumMod val="75000"/>
                  </a:schemeClr>
                </a:solidFill>
              </a:rPr>
              <a:t> </a:t>
            </a:r>
            <a:r>
              <a:rPr lang="en-US" sz="2520" dirty="0" err="1">
                <a:solidFill>
                  <a:schemeClr val="bg1">
                    <a:lumMod val="75000"/>
                  </a:schemeClr>
                </a:solidFill>
              </a:rPr>
              <a:t>seinen</a:t>
            </a:r>
            <a:r>
              <a:rPr lang="en-US" sz="2520" dirty="0">
                <a:solidFill>
                  <a:schemeClr val="bg1">
                    <a:lumMod val="75000"/>
                  </a:schemeClr>
                </a:solidFill>
              </a:rPr>
              <a:t> </a:t>
            </a:r>
            <a:r>
              <a:rPr lang="en-US" sz="2520" dirty="0" err="1">
                <a:solidFill>
                  <a:schemeClr val="bg1">
                    <a:lumMod val="75000"/>
                  </a:schemeClr>
                </a:solidFill>
              </a:rPr>
              <a:t>Schriftverkehr</a:t>
            </a:r>
            <a:r>
              <a:rPr lang="en-US" sz="2520" dirty="0">
                <a:solidFill>
                  <a:schemeClr val="bg1">
                    <a:lumMod val="75000"/>
                  </a:schemeClr>
                </a:solidFill>
              </a:rPr>
              <a:t>. Der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sagt</a:t>
            </a:r>
            <a:r>
              <a:rPr lang="en-US" sz="2520" dirty="0">
                <a:solidFill>
                  <a:schemeClr val="bg1">
                    <a:lumMod val="75000"/>
                  </a:schemeClr>
                </a:solidFill>
              </a:rPr>
              <a:t>, </a:t>
            </a:r>
            <a:r>
              <a:rPr lang="en-US" sz="2520" dirty="0" err="1">
                <a:solidFill>
                  <a:schemeClr val="bg1">
                    <a:lumMod val="75000"/>
                  </a:schemeClr>
                </a:solidFill>
              </a:rPr>
              <a:t>dass</a:t>
            </a:r>
            <a:r>
              <a:rPr lang="en-US" sz="2520" dirty="0">
                <a:solidFill>
                  <a:schemeClr val="bg1">
                    <a:lumMod val="75000"/>
                  </a:schemeClr>
                </a:solidFill>
              </a:rPr>
              <a:t> </a:t>
            </a:r>
            <a:r>
              <a:rPr lang="en-US" sz="2520" dirty="0" err="1">
                <a:solidFill>
                  <a:schemeClr val="bg1">
                    <a:lumMod val="75000"/>
                  </a:schemeClr>
                </a:solidFill>
              </a:rPr>
              <a:t>er</a:t>
            </a:r>
            <a:r>
              <a:rPr lang="en-US" sz="2520" dirty="0">
                <a:solidFill>
                  <a:schemeClr val="bg1">
                    <a:lumMod val="75000"/>
                  </a:schemeClr>
                </a:solidFill>
              </a:rPr>
              <a:t> </a:t>
            </a:r>
            <a:r>
              <a:rPr lang="en-US" sz="2520" dirty="0" err="1">
                <a:solidFill>
                  <a:schemeClr val="bg1">
                    <a:lumMod val="75000"/>
                  </a:schemeClr>
                </a:solidFill>
              </a:rPr>
              <a:t>mit</a:t>
            </a:r>
            <a:r>
              <a:rPr lang="en-US" sz="2520" dirty="0">
                <a:solidFill>
                  <a:schemeClr val="bg1">
                    <a:lumMod val="75000"/>
                  </a:schemeClr>
                </a:solidFill>
              </a:rPr>
              <a:t> </a:t>
            </a:r>
            <a:r>
              <a:rPr lang="en-US" sz="2520" dirty="0" err="1">
                <a:solidFill>
                  <a:schemeClr val="bg1">
                    <a:lumMod val="75000"/>
                  </a:schemeClr>
                </a:solidFill>
              </a:rPr>
              <a:t>dem</a:t>
            </a:r>
            <a:r>
              <a:rPr lang="en-US" sz="2520" dirty="0">
                <a:solidFill>
                  <a:schemeClr val="bg1">
                    <a:lumMod val="75000"/>
                  </a:schemeClr>
                </a:solidFill>
              </a:rPr>
              <a:t> Freund </a:t>
            </a:r>
            <a:r>
              <a:rPr lang="en-US" sz="2520" dirty="0" err="1">
                <a:solidFill>
                  <a:schemeClr val="bg1">
                    <a:lumMod val="75000"/>
                  </a:schemeClr>
                </a:solidFill>
              </a:rPr>
              <a:t>immer</a:t>
            </a:r>
            <a:r>
              <a:rPr lang="en-US" sz="2520" dirty="0">
                <a:solidFill>
                  <a:schemeClr val="bg1">
                    <a:lumMod val="75000"/>
                  </a:schemeClr>
                </a:solidFill>
              </a:rPr>
              <a:t> </a:t>
            </a:r>
            <a:r>
              <a:rPr lang="en-US" sz="2520" dirty="0" err="1">
                <a:solidFill>
                  <a:schemeClr val="bg1">
                    <a:lumMod val="75000"/>
                  </a:schemeClr>
                </a:solidFill>
              </a:rPr>
              <a:t>geschrieben</a:t>
            </a:r>
            <a:r>
              <a:rPr lang="en-US" sz="2520" dirty="0">
                <a:solidFill>
                  <a:schemeClr val="bg1">
                    <a:lumMod val="75000"/>
                  </a:schemeClr>
                </a:solidFill>
              </a:rPr>
              <a:t> hat. Das </a:t>
            </a:r>
            <a:r>
              <a:rPr lang="en-US" sz="2520" dirty="0" err="1">
                <a:solidFill>
                  <a:schemeClr val="bg1">
                    <a:lumMod val="75000"/>
                  </a:schemeClr>
                </a:solidFill>
              </a:rPr>
              <a:t>schildert</a:t>
            </a:r>
            <a:r>
              <a:rPr lang="en-US" sz="2520" dirty="0">
                <a:solidFill>
                  <a:schemeClr val="bg1">
                    <a:lumMod val="75000"/>
                  </a:schemeClr>
                </a:solidFill>
              </a:rPr>
              <a:t> die </a:t>
            </a:r>
            <a:r>
              <a:rPr lang="en-US" sz="2520" dirty="0" err="1">
                <a:solidFill>
                  <a:schemeClr val="bg1">
                    <a:lumMod val="75000"/>
                  </a:schemeClr>
                </a:solidFill>
              </a:rPr>
              <a:t>Freundschaft</a:t>
            </a:r>
            <a:r>
              <a:rPr lang="en-US" sz="2520" dirty="0">
                <a:solidFill>
                  <a:schemeClr val="bg1">
                    <a:lumMod val="75000"/>
                  </a:schemeClr>
                </a:solidFill>
              </a:rPr>
              <a:t> </a:t>
            </a:r>
            <a:r>
              <a:rPr lang="en-US" sz="2520" dirty="0" err="1">
                <a:solidFill>
                  <a:schemeClr val="bg1">
                    <a:lumMod val="75000"/>
                  </a:schemeClr>
                </a:solidFill>
              </a:rPr>
              <a:t>zwischen</a:t>
            </a:r>
            <a:r>
              <a:rPr lang="en-US" sz="2520" dirty="0">
                <a:solidFill>
                  <a:schemeClr val="bg1">
                    <a:lumMod val="75000"/>
                  </a:schemeClr>
                </a:solidFill>
              </a:rPr>
              <a:t> Georg und den Freund </a:t>
            </a:r>
            <a:r>
              <a:rPr lang="en-US" sz="2520" dirty="0" err="1">
                <a:solidFill>
                  <a:schemeClr val="bg1">
                    <a:lumMod val="75000"/>
                  </a:schemeClr>
                </a:solidFill>
              </a:rPr>
              <a:t>als</a:t>
            </a:r>
            <a:r>
              <a:rPr lang="en-US" sz="2520" dirty="0">
                <a:solidFill>
                  <a:schemeClr val="bg1">
                    <a:lumMod val="75000"/>
                  </a:schemeClr>
                </a:solidFill>
              </a:rPr>
              <a:t> </a:t>
            </a:r>
            <a:r>
              <a:rPr lang="en-US" sz="2520" dirty="0" err="1">
                <a:solidFill>
                  <a:schemeClr val="bg1">
                    <a:lumMod val="75000"/>
                  </a:schemeClr>
                </a:solidFill>
              </a:rPr>
              <a:t>einen</a:t>
            </a:r>
            <a:r>
              <a:rPr lang="en-US" sz="2520" dirty="0">
                <a:solidFill>
                  <a:schemeClr val="bg1">
                    <a:lumMod val="75000"/>
                  </a:schemeClr>
                </a:solidFill>
              </a:rPr>
              <a:t> </a:t>
            </a:r>
            <a:r>
              <a:rPr lang="en-US" sz="2520" dirty="0" err="1">
                <a:solidFill>
                  <a:schemeClr val="bg1">
                    <a:lumMod val="75000"/>
                  </a:schemeClr>
                </a:solidFill>
              </a:rPr>
              <a:t>Aspekt</a:t>
            </a:r>
            <a:r>
              <a:rPr lang="en-US" sz="2520" dirty="0">
                <a:solidFill>
                  <a:schemeClr val="bg1">
                    <a:lumMod val="75000"/>
                  </a:schemeClr>
                </a:solidFill>
              </a:rPr>
              <a:t> der Welt, die der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gebaut</a:t>
            </a:r>
            <a:r>
              <a:rPr lang="en-US" sz="2520" dirty="0">
                <a:solidFill>
                  <a:schemeClr val="bg1">
                    <a:lumMod val="75000"/>
                  </a:schemeClr>
                </a:solidFill>
              </a:rPr>
              <a:t> hat. Das </a:t>
            </a:r>
            <a:r>
              <a:rPr lang="en-US" sz="2520" dirty="0" err="1">
                <a:solidFill>
                  <a:schemeClr val="bg1">
                    <a:lumMod val="75000"/>
                  </a:schemeClr>
                </a:solidFill>
              </a:rPr>
              <a:t>baut</a:t>
            </a:r>
            <a:r>
              <a:rPr lang="en-US" sz="2520" dirty="0">
                <a:solidFill>
                  <a:schemeClr val="bg1">
                    <a:lumMod val="75000"/>
                  </a:schemeClr>
                </a:solidFill>
              </a:rPr>
              <a:t> </a:t>
            </a:r>
            <a:r>
              <a:rPr lang="en-US" sz="2520" dirty="0" err="1">
                <a:solidFill>
                  <a:schemeClr val="bg1">
                    <a:lumMod val="75000"/>
                  </a:schemeClr>
                </a:solidFill>
              </a:rPr>
              <a:t>wieder</a:t>
            </a:r>
            <a:r>
              <a:rPr lang="en-US" sz="2520" dirty="0">
                <a:solidFill>
                  <a:schemeClr val="bg1">
                    <a:lumMod val="75000"/>
                  </a:schemeClr>
                </a:solidFill>
              </a:rPr>
              <a:t> die </a:t>
            </a:r>
            <a:r>
              <a:rPr lang="en-US" sz="2520" dirty="0" err="1">
                <a:solidFill>
                  <a:schemeClr val="bg1">
                    <a:lumMod val="75000"/>
                  </a:schemeClr>
                </a:solidFill>
              </a:rPr>
              <a:t>Macht</a:t>
            </a:r>
            <a:r>
              <a:rPr lang="en-US" sz="2520" dirty="0">
                <a:solidFill>
                  <a:schemeClr val="bg1">
                    <a:lumMod val="75000"/>
                  </a:schemeClr>
                </a:solidFill>
              </a:rPr>
              <a:t> des </a:t>
            </a:r>
            <a:r>
              <a:rPr lang="en-US" sz="2520" dirty="0" err="1">
                <a:solidFill>
                  <a:schemeClr val="bg1">
                    <a:lumMod val="75000"/>
                  </a:schemeClr>
                </a:solidFill>
              </a:rPr>
              <a:t>Vaters</a:t>
            </a:r>
            <a:r>
              <a:rPr lang="en-US" sz="2520" dirty="0">
                <a:solidFill>
                  <a:schemeClr val="bg1">
                    <a:lumMod val="75000"/>
                  </a:schemeClr>
                </a:solidFill>
              </a:rPr>
              <a:t> </a:t>
            </a:r>
            <a:r>
              <a:rPr lang="en-US" sz="2520" dirty="0" err="1">
                <a:solidFill>
                  <a:schemeClr val="bg1">
                    <a:lumMod val="75000"/>
                  </a:schemeClr>
                </a:solidFill>
              </a:rPr>
              <a:t>über</a:t>
            </a:r>
            <a:r>
              <a:rPr lang="en-US" sz="2520" dirty="0">
                <a:solidFill>
                  <a:schemeClr val="bg1">
                    <a:lumMod val="75000"/>
                  </a:schemeClr>
                </a:solidFill>
              </a:rPr>
              <a:t> </a:t>
            </a:r>
            <a:r>
              <a:rPr lang="en-US" sz="2520" dirty="0" err="1">
                <a:solidFill>
                  <a:schemeClr val="bg1">
                    <a:lumMod val="75000"/>
                  </a:schemeClr>
                </a:solidFill>
              </a:rPr>
              <a:t>dem</a:t>
            </a:r>
            <a:r>
              <a:rPr lang="en-US" sz="2520" dirty="0">
                <a:solidFill>
                  <a:schemeClr val="bg1">
                    <a:lumMod val="75000"/>
                  </a:schemeClr>
                </a:solidFill>
              </a:rPr>
              <a:t> </a:t>
            </a:r>
            <a:r>
              <a:rPr lang="en-US" sz="2520" dirty="0" err="1">
                <a:solidFill>
                  <a:schemeClr val="bg1">
                    <a:lumMod val="75000"/>
                  </a:schemeClr>
                </a:solidFill>
              </a:rPr>
              <a:t>Sohn</a:t>
            </a:r>
            <a:r>
              <a:rPr lang="en-US" sz="2520" dirty="0">
                <a:solidFill>
                  <a:schemeClr val="bg1">
                    <a:lumMod val="75000"/>
                  </a:schemeClr>
                </a:solidFill>
              </a:rPr>
              <a:t>.</a:t>
            </a:r>
          </a:p>
          <a:p>
            <a:pPr algn="just"/>
            <a:r>
              <a:rPr lang="en-US" sz="2520" dirty="0">
                <a:solidFill>
                  <a:schemeClr val="bg1">
                    <a:lumMod val="75000"/>
                  </a:schemeClr>
                </a:solidFill>
              </a:rPr>
              <a:t>	Georg </a:t>
            </a:r>
            <a:r>
              <a:rPr lang="en-US" sz="2520" dirty="0" err="1">
                <a:solidFill>
                  <a:schemeClr val="bg1">
                    <a:lumMod val="75000"/>
                  </a:schemeClr>
                </a:solidFill>
              </a:rPr>
              <a:t>schreibt</a:t>
            </a:r>
            <a:r>
              <a:rPr lang="en-US" sz="2520" dirty="0">
                <a:solidFill>
                  <a:schemeClr val="bg1">
                    <a:lumMod val="75000"/>
                  </a:schemeClr>
                </a:solidFill>
              </a:rPr>
              <a:t> </a:t>
            </a:r>
            <a:r>
              <a:rPr lang="en-US" sz="2520" dirty="0" err="1">
                <a:solidFill>
                  <a:schemeClr val="bg1">
                    <a:lumMod val="75000"/>
                  </a:schemeClr>
                </a:solidFill>
              </a:rPr>
              <a:t>wie</a:t>
            </a:r>
            <a:r>
              <a:rPr lang="en-US" sz="2520" dirty="0">
                <a:solidFill>
                  <a:schemeClr val="bg1">
                    <a:lumMod val="75000"/>
                  </a:schemeClr>
                </a:solidFill>
              </a:rPr>
              <a:t> Kafka an die </a:t>
            </a:r>
            <a:r>
              <a:rPr lang="en-US" sz="2520" dirty="0" err="1">
                <a:solidFill>
                  <a:schemeClr val="bg1">
                    <a:lumMod val="75000"/>
                  </a:schemeClr>
                </a:solidFill>
              </a:rPr>
              <a:t>dritte</a:t>
            </a:r>
            <a:r>
              <a:rPr lang="en-US" sz="2520" dirty="0">
                <a:solidFill>
                  <a:schemeClr val="bg1">
                    <a:lumMod val="75000"/>
                  </a:schemeClr>
                </a:solidFill>
              </a:rPr>
              <a:t> Welt, und </a:t>
            </a:r>
            <a:r>
              <a:rPr lang="en-US" sz="2520" dirty="0" err="1">
                <a:solidFill>
                  <a:schemeClr val="bg1">
                    <a:lumMod val="75000"/>
                  </a:schemeClr>
                </a:solidFill>
              </a:rPr>
              <a:t>wie</a:t>
            </a:r>
            <a:r>
              <a:rPr lang="en-US" sz="2520" dirty="0">
                <a:solidFill>
                  <a:schemeClr val="bg1">
                    <a:lumMod val="75000"/>
                  </a:schemeClr>
                </a:solidFill>
              </a:rPr>
              <a:t> </a:t>
            </a:r>
            <a:r>
              <a:rPr lang="en-US" sz="2520" dirty="0" err="1">
                <a:solidFill>
                  <a:schemeClr val="bg1">
                    <a:lumMod val="75000"/>
                  </a:schemeClr>
                </a:solidFill>
              </a:rPr>
              <a:t>Kafkas</a:t>
            </a:r>
            <a:r>
              <a:rPr lang="en-US" sz="2520" dirty="0">
                <a:solidFill>
                  <a:schemeClr val="bg1">
                    <a:lumMod val="75000"/>
                  </a:schemeClr>
                </a:solidFill>
              </a:rPr>
              <a:t>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ist</a:t>
            </a:r>
            <a:r>
              <a:rPr lang="en-US" sz="2520" dirty="0">
                <a:solidFill>
                  <a:schemeClr val="bg1">
                    <a:lumMod val="75000"/>
                  </a:schemeClr>
                </a:solidFill>
              </a:rPr>
              <a:t> </a:t>
            </a:r>
            <a:r>
              <a:rPr lang="en-US" sz="2520" dirty="0" err="1">
                <a:solidFill>
                  <a:schemeClr val="bg1">
                    <a:lumMod val="75000"/>
                  </a:schemeClr>
                </a:solidFill>
              </a:rPr>
              <a:t>Georgs</a:t>
            </a:r>
            <a:r>
              <a:rPr lang="en-US" sz="2520" dirty="0">
                <a:solidFill>
                  <a:schemeClr val="bg1">
                    <a:lumMod val="75000"/>
                  </a:schemeClr>
                </a:solidFill>
              </a:rPr>
              <a:t>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nicht</a:t>
            </a:r>
            <a:r>
              <a:rPr lang="en-US" sz="2520" dirty="0">
                <a:solidFill>
                  <a:schemeClr val="bg1">
                    <a:lumMod val="75000"/>
                  </a:schemeClr>
                </a:solidFill>
              </a:rPr>
              <a:t> </a:t>
            </a:r>
            <a:r>
              <a:rPr lang="en-US" sz="2520" dirty="0" err="1">
                <a:solidFill>
                  <a:schemeClr val="bg1">
                    <a:lumMod val="75000"/>
                  </a:schemeClr>
                </a:solidFill>
              </a:rPr>
              <a:t>beeindruckt</a:t>
            </a:r>
            <a:r>
              <a:rPr lang="en-US" sz="2520" dirty="0">
                <a:solidFill>
                  <a:schemeClr val="bg1">
                    <a:lumMod val="75000"/>
                  </a:schemeClr>
                </a:solidFill>
              </a:rPr>
              <a:t>. </a:t>
            </a:r>
            <a:r>
              <a:rPr lang="en-US" sz="2520" dirty="0" err="1">
                <a:solidFill>
                  <a:schemeClr val="bg1">
                    <a:lumMod val="75000"/>
                  </a:schemeClr>
                </a:solidFill>
              </a:rPr>
              <a:t>Georgs</a:t>
            </a:r>
            <a:r>
              <a:rPr lang="en-US" sz="2520" dirty="0">
                <a:solidFill>
                  <a:schemeClr val="bg1">
                    <a:lumMod val="75000"/>
                  </a:schemeClr>
                </a:solidFill>
              </a:rPr>
              <a:t>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findet</a:t>
            </a:r>
            <a:r>
              <a:rPr lang="en-US" sz="2520" dirty="0">
                <a:solidFill>
                  <a:schemeClr val="bg1">
                    <a:lumMod val="75000"/>
                  </a:schemeClr>
                </a:solidFill>
              </a:rPr>
              <a:t> </a:t>
            </a:r>
            <a:r>
              <a:rPr lang="en-US" sz="2520" dirty="0" err="1">
                <a:solidFill>
                  <a:schemeClr val="bg1">
                    <a:lumMod val="75000"/>
                  </a:schemeClr>
                </a:solidFill>
              </a:rPr>
              <a:t>Georgs</a:t>
            </a:r>
            <a:r>
              <a:rPr lang="en-US" sz="2520" dirty="0">
                <a:solidFill>
                  <a:schemeClr val="bg1">
                    <a:lumMod val="75000"/>
                  </a:schemeClr>
                </a:solidFill>
              </a:rPr>
              <a:t> Brief an den Freund </a:t>
            </a:r>
            <a:r>
              <a:rPr lang="en-US" sz="2520" dirty="0" err="1">
                <a:solidFill>
                  <a:schemeClr val="bg1">
                    <a:lumMod val="75000"/>
                  </a:schemeClr>
                </a:solidFill>
              </a:rPr>
              <a:t>sinnlos</a:t>
            </a:r>
            <a:r>
              <a:rPr lang="en-US" sz="2520" dirty="0">
                <a:solidFill>
                  <a:schemeClr val="bg1">
                    <a:lumMod val="75000"/>
                  </a:schemeClr>
                </a:solidFill>
              </a:rPr>
              <a:t>. </a:t>
            </a:r>
            <a:r>
              <a:rPr lang="en-US" sz="2520" dirty="0" err="1">
                <a:solidFill>
                  <a:schemeClr val="bg1">
                    <a:lumMod val="75000"/>
                  </a:schemeClr>
                </a:solidFill>
              </a:rPr>
              <a:t>Kafkas</a:t>
            </a:r>
            <a:r>
              <a:rPr lang="en-US" sz="2520" dirty="0">
                <a:solidFill>
                  <a:schemeClr val="bg1">
                    <a:lumMod val="75000"/>
                  </a:schemeClr>
                </a:solidFill>
              </a:rPr>
              <a:t> </a:t>
            </a:r>
            <a:r>
              <a:rPr lang="en-US" sz="2520" dirty="0" err="1">
                <a:solidFill>
                  <a:schemeClr val="bg1">
                    <a:lumMod val="75000"/>
                  </a:schemeClr>
                </a:solidFill>
              </a:rPr>
              <a:t>Vater</a:t>
            </a:r>
            <a:r>
              <a:rPr lang="en-US" sz="2520" dirty="0">
                <a:solidFill>
                  <a:schemeClr val="bg1">
                    <a:lumMod val="75000"/>
                  </a:schemeClr>
                </a:solidFill>
              </a:rPr>
              <a:t> </a:t>
            </a:r>
            <a:r>
              <a:rPr lang="en-US" sz="2520" dirty="0" err="1">
                <a:solidFill>
                  <a:schemeClr val="bg1">
                    <a:lumMod val="75000"/>
                  </a:schemeClr>
                </a:solidFill>
              </a:rPr>
              <a:t>fand</a:t>
            </a:r>
            <a:r>
              <a:rPr lang="en-US" sz="2520" dirty="0">
                <a:solidFill>
                  <a:schemeClr val="bg1">
                    <a:lumMod val="75000"/>
                  </a:schemeClr>
                </a:solidFill>
              </a:rPr>
              <a:t> </a:t>
            </a:r>
            <a:r>
              <a:rPr lang="en-US" sz="2520" dirty="0" err="1">
                <a:solidFill>
                  <a:schemeClr val="bg1">
                    <a:lumMod val="75000"/>
                  </a:schemeClr>
                </a:solidFill>
              </a:rPr>
              <a:t>Kafkas</a:t>
            </a:r>
            <a:r>
              <a:rPr lang="en-US" sz="2520" dirty="0">
                <a:solidFill>
                  <a:schemeClr val="bg1">
                    <a:lumMod val="75000"/>
                  </a:schemeClr>
                </a:solidFill>
              </a:rPr>
              <a:t> </a:t>
            </a:r>
            <a:r>
              <a:rPr lang="en-US" sz="2520" dirty="0" err="1">
                <a:solidFill>
                  <a:schemeClr val="bg1">
                    <a:lumMod val="75000"/>
                  </a:schemeClr>
                </a:solidFill>
              </a:rPr>
              <a:t>Werke</a:t>
            </a:r>
            <a:r>
              <a:rPr lang="en-US" sz="2520" dirty="0">
                <a:solidFill>
                  <a:schemeClr val="bg1">
                    <a:lumMod val="75000"/>
                  </a:schemeClr>
                </a:solidFill>
              </a:rPr>
              <a:t> </a:t>
            </a:r>
            <a:r>
              <a:rPr lang="en-US" sz="2520" dirty="0" err="1">
                <a:solidFill>
                  <a:schemeClr val="bg1">
                    <a:lumMod val="75000"/>
                  </a:schemeClr>
                </a:solidFill>
              </a:rPr>
              <a:t>sinnlos</a:t>
            </a:r>
            <a:r>
              <a:rPr lang="en-US" sz="2520" dirty="0">
                <a:solidFill>
                  <a:schemeClr val="bg1">
                    <a:lumMod val="75000"/>
                  </a:schemeClr>
                </a:solidFill>
              </a:rPr>
              <a:t> und </a:t>
            </a:r>
            <a:r>
              <a:rPr lang="en-US" sz="2520" dirty="0" err="1">
                <a:solidFill>
                  <a:schemeClr val="bg1">
                    <a:lumMod val="75000"/>
                  </a:schemeClr>
                </a:solidFill>
              </a:rPr>
              <a:t>nutzlos</a:t>
            </a:r>
            <a:r>
              <a:rPr lang="en-US" sz="2520" dirty="0">
                <a:solidFill>
                  <a:schemeClr val="bg1">
                    <a:lumMod val="75000"/>
                  </a:schemeClr>
                </a:solidFill>
              </a:rPr>
              <a:t>.</a:t>
            </a:r>
          </a:p>
        </p:txBody>
      </p:sp>
      <p:sp>
        <p:nvSpPr>
          <p:cNvPr id="8" name="TextBox 7"/>
          <p:cNvSpPr txBox="1"/>
          <p:nvPr/>
        </p:nvSpPr>
        <p:spPr>
          <a:xfrm>
            <a:off x="5409259" y="7736934"/>
            <a:ext cx="2033398" cy="535531"/>
          </a:xfrm>
          <a:prstGeom prst="rect">
            <a:avLst/>
          </a:prstGeom>
          <a:noFill/>
        </p:spPr>
        <p:txBody>
          <a:bodyPr wrap="square" rtlCol="0">
            <a:spAutoFit/>
          </a:bodyPr>
          <a:lstStyle/>
          <a:p>
            <a:r>
              <a:rPr lang="en-US" sz="2880" dirty="0">
                <a:solidFill>
                  <a:schemeClr val="tx1">
                    <a:lumMod val="75000"/>
                    <a:lumOff val="25000"/>
                  </a:schemeClr>
                </a:solidFill>
                <a:latin typeface="Berlin Sans FB Demi" panose="020E0802020502020306" pitchFamily="34" charset="0"/>
              </a:rPr>
              <a:t>Das </a:t>
            </a:r>
            <a:r>
              <a:rPr lang="en-US" sz="2880" dirty="0" err="1">
                <a:solidFill>
                  <a:schemeClr val="tx1">
                    <a:lumMod val="75000"/>
                    <a:lumOff val="25000"/>
                  </a:schemeClr>
                </a:solidFill>
                <a:latin typeface="Berlin Sans FB Demi" panose="020E0802020502020306" pitchFamily="34" charset="0"/>
              </a:rPr>
              <a:t>Urteil</a:t>
            </a:r>
            <a:endParaRPr lang="en-US" sz="2880" dirty="0">
              <a:solidFill>
                <a:schemeClr val="tx1">
                  <a:lumMod val="75000"/>
                  <a:lumOff val="25000"/>
                </a:schemeClr>
              </a:solidFill>
              <a:latin typeface="Berlin Sans FB Demi" panose="020E0802020502020306" pitchFamily="34" charset="0"/>
            </a:endParaRPr>
          </a:p>
        </p:txBody>
      </p:sp>
      <p:sp>
        <p:nvSpPr>
          <p:cNvPr id="9" name="TextBox 8"/>
          <p:cNvSpPr txBox="1"/>
          <p:nvPr/>
        </p:nvSpPr>
        <p:spPr>
          <a:xfrm>
            <a:off x="14209345" y="7131531"/>
            <a:ext cx="3206115" cy="535531"/>
          </a:xfrm>
          <a:prstGeom prst="rect">
            <a:avLst/>
          </a:prstGeom>
          <a:noFill/>
        </p:spPr>
        <p:txBody>
          <a:bodyPr wrap="square" rtlCol="0">
            <a:spAutoFit/>
          </a:bodyPr>
          <a:lstStyle/>
          <a:p>
            <a:r>
              <a:rPr lang="en-US" sz="2880" dirty="0">
                <a:solidFill>
                  <a:schemeClr val="tx1">
                    <a:lumMod val="75000"/>
                    <a:lumOff val="25000"/>
                  </a:schemeClr>
                </a:solidFill>
                <a:latin typeface="Berlin Sans FB Demi" panose="020E0802020502020306" pitchFamily="34" charset="0"/>
              </a:rPr>
              <a:t>Brief an den </a:t>
            </a:r>
            <a:r>
              <a:rPr lang="en-US" sz="2880" dirty="0" err="1">
                <a:solidFill>
                  <a:schemeClr val="tx1">
                    <a:lumMod val="75000"/>
                    <a:lumOff val="25000"/>
                  </a:schemeClr>
                </a:solidFill>
                <a:latin typeface="Berlin Sans FB Demi" panose="020E0802020502020306" pitchFamily="34" charset="0"/>
              </a:rPr>
              <a:t>Vater</a:t>
            </a:r>
            <a:endParaRPr lang="en-US" sz="2880" dirty="0">
              <a:solidFill>
                <a:schemeClr val="tx1">
                  <a:lumMod val="75000"/>
                  <a:lumOff val="25000"/>
                </a:schemeClr>
              </a:solidFill>
              <a:latin typeface="Berlin Sans FB Demi" panose="020E0802020502020306" pitchFamily="34" charset="0"/>
            </a:endParaRPr>
          </a:p>
        </p:txBody>
      </p:sp>
      <p:sp>
        <p:nvSpPr>
          <p:cNvPr id="10" name="TextBox 9"/>
          <p:cNvSpPr txBox="1"/>
          <p:nvPr/>
        </p:nvSpPr>
        <p:spPr>
          <a:xfrm>
            <a:off x="1834514" y="22155041"/>
            <a:ext cx="9182889" cy="4468916"/>
          </a:xfrm>
          <a:prstGeom prst="rect">
            <a:avLst/>
          </a:prstGeom>
          <a:noFill/>
        </p:spPr>
        <p:txBody>
          <a:bodyPr wrap="square" rtlCol="0">
            <a:spAutoFit/>
          </a:bodyPr>
          <a:lstStyle/>
          <a:p>
            <a:r>
              <a:rPr lang="en-US" sz="3240" b="1">
                <a:solidFill>
                  <a:schemeClr val="bg1">
                    <a:lumMod val="75000"/>
                  </a:schemeClr>
                </a:solidFill>
              </a:rPr>
              <a:t>							Bibliographie</a:t>
            </a:r>
            <a:endParaRPr lang="en-US" dirty="0">
              <a:solidFill>
                <a:schemeClr val="bg1">
                  <a:lumMod val="75000"/>
                </a:schemeClr>
              </a:solidFill>
            </a:endParaRPr>
          </a:p>
          <a:p>
            <a:r>
              <a:rPr lang="en-US" dirty="0" err="1">
                <a:solidFill>
                  <a:schemeClr val="bg1">
                    <a:lumMod val="75000"/>
                  </a:schemeClr>
                </a:solidFill>
              </a:rPr>
              <a:t>Boniel</a:t>
            </a:r>
            <a:r>
              <a:rPr lang="en-US" dirty="0">
                <a:solidFill>
                  <a:schemeClr val="bg1">
                    <a:lumMod val="75000"/>
                  </a:schemeClr>
                </a:solidFill>
              </a:rPr>
              <a:t>-Nissan, </a:t>
            </a:r>
            <a:r>
              <a:rPr lang="en-US" dirty="0" err="1">
                <a:solidFill>
                  <a:schemeClr val="bg1">
                    <a:lumMod val="75000"/>
                  </a:schemeClr>
                </a:solidFill>
              </a:rPr>
              <a:t>Mayran</a:t>
            </a:r>
            <a:r>
              <a:rPr lang="en-US" dirty="0">
                <a:solidFill>
                  <a:schemeClr val="bg1">
                    <a:lumMod val="75000"/>
                  </a:schemeClr>
                </a:solidFill>
              </a:rPr>
              <a:t>. "The Therapeutic Value of Adolescents Blogging about Social-Emotional Difficulties." </a:t>
            </a:r>
            <a:r>
              <a:rPr lang="en-US" i="1" dirty="0">
                <a:solidFill>
                  <a:schemeClr val="bg1">
                    <a:lumMod val="75000"/>
                  </a:schemeClr>
                </a:solidFill>
              </a:rPr>
              <a:t>Psychological Services</a:t>
            </a:r>
            <a:r>
              <a:rPr lang="en-US" dirty="0">
                <a:solidFill>
                  <a:schemeClr val="bg1">
                    <a:lumMod val="75000"/>
                  </a:schemeClr>
                </a:solidFill>
              </a:rPr>
              <a:t> (2013): n. </a:t>
            </a:r>
            <a:r>
              <a:rPr lang="en-US" dirty="0" err="1">
                <a:solidFill>
                  <a:schemeClr val="bg1">
                    <a:lumMod val="75000"/>
                  </a:schemeClr>
                </a:solidFill>
              </a:rPr>
              <a:t>pag</a:t>
            </a:r>
            <a:r>
              <a:rPr lang="en-US" dirty="0">
                <a:solidFill>
                  <a:schemeClr val="bg1">
                    <a:lumMod val="75000"/>
                  </a:schemeClr>
                </a:solidFill>
              </a:rPr>
              <a:t>. </a:t>
            </a:r>
            <a:r>
              <a:rPr lang="en-US" i="1" dirty="0" err="1">
                <a:solidFill>
                  <a:schemeClr val="bg1">
                    <a:lumMod val="75000"/>
                  </a:schemeClr>
                </a:solidFill>
              </a:rPr>
              <a:t>Researchgate</a:t>
            </a:r>
            <a:r>
              <a:rPr lang="en-US" dirty="0">
                <a:solidFill>
                  <a:schemeClr val="bg1">
                    <a:lumMod val="75000"/>
                  </a:schemeClr>
                </a:solidFill>
              </a:rPr>
              <a:t>. </a:t>
            </a:r>
            <a:r>
              <a:rPr lang="en-US" dirty="0" err="1">
                <a:solidFill>
                  <a:schemeClr val="bg1">
                    <a:lumMod val="75000"/>
                  </a:schemeClr>
                </a:solidFill>
              </a:rPr>
              <a:t>Pubmed</a:t>
            </a:r>
            <a:r>
              <a:rPr lang="en-US" dirty="0">
                <a:solidFill>
                  <a:schemeClr val="bg1">
                    <a:lumMod val="75000"/>
                  </a:schemeClr>
                </a:solidFill>
              </a:rPr>
              <a:t>, Aug. 2013. Web. Mar. 2016.</a:t>
            </a:r>
          </a:p>
          <a:p>
            <a:r>
              <a:rPr lang="de-DE" dirty="0">
                <a:solidFill>
                  <a:schemeClr val="bg1">
                    <a:lumMod val="75000"/>
                  </a:schemeClr>
                </a:solidFill>
              </a:rPr>
              <a:t>Kafka, Franz, Jost Schillemeit, Malcolm Pasley, and Roger Hermes. </a:t>
            </a:r>
            <a:r>
              <a:rPr lang="de-DE" i="1" dirty="0">
                <a:solidFill>
                  <a:schemeClr val="bg1">
                    <a:lumMod val="75000"/>
                  </a:schemeClr>
                </a:solidFill>
              </a:rPr>
              <a:t>Die Romane Und Erzählungen: Alle Texte in Der Fassung Der Handschrift</a:t>
            </a:r>
            <a:r>
              <a:rPr lang="de-DE" dirty="0">
                <a:solidFill>
                  <a:schemeClr val="bg1">
                    <a:lumMod val="75000"/>
                  </a:schemeClr>
                </a:solidFill>
              </a:rPr>
              <a:t>. Frankfurt/M: Fischer Taschenbuch Verlag, 2004. Print. </a:t>
            </a:r>
            <a:endParaRPr lang="en-US" dirty="0">
              <a:solidFill>
                <a:schemeClr val="bg1">
                  <a:lumMod val="75000"/>
                </a:schemeClr>
              </a:solidFill>
            </a:endParaRPr>
          </a:p>
          <a:p>
            <a:r>
              <a:rPr lang="en-US" dirty="0">
                <a:solidFill>
                  <a:schemeClr val="bg1">
                    <a:lumMod val="75000"/>
                  </a:schemeClr>
                </a:solidFill>
              </a:rPr>
              <a:t>Nervi, Mauro. "Kafka's Life." </a:t>
            </a:r>
            <a:r>
              <a:rPr lang="en-US" i="1" dirty="0">
                <a:solidFill>
                  <a:schemeClr val="bg1">
                    <a:lumMod val="75000"/>
                  </a:schemeClr>
                </a:solidFill>
              </a:rPr>
              <a:t>The Kafka Project</a:t>
            </a:r>
            <a:r>
              <a:rPr lang="en-US" dirty="0">
                <a:solidFill>
                  <a:schemeClr val="bg1">
                    <a:lumMod val="75000"/>
                  </a:schemeClr>
                </a:solidFill>
              </a:rPr>
              <a:t>. The Kafka Project, Mar. 2016. Web. 29 Mar. 2016. </a:t>
            </a:r>
          </a:p>
          <a:p>
            <a:r>
              <a:rPr lang="en-US" dirty="0" err="1">
                <a:solidFill>
                  <a:schemeClr val="bg1">
                    <a:lumMod val="75000"/>
                  </a:schemeClr>
                </a:solidFill>
              </a:rPr>
              <a:t>Pennebaker</a:t>
            </a:r>
            <a:r>
              <a:rPr lang="en-US" dirty="0">
                <a:solidFill>
                  <a:schemeClr val="bg1">
                    <a:lumMod val="75000"/>
                  </a:schemeClr>
                </a:solidFill>
              </a:rPr>
              <a:t>, James W. "Writing about Emotional Experiences as a Therapeutic Process.“ </a:t>
            </a:r>
            <a:r>
              <a:rPr lang="en-US" i="1" dirty="0" err="1">
                <a:solidFill>
                  <a:schemeClr val="bg1">
                    <a:lumMod val="75000"/>
                  </a:schemeClr>
                </a:solidFill>
              </a:rPr>
              <a:t>Psychogical</a:t>
            </a:r>
            <a:r>
              <a:rPr lang="en-US" i="1" dirty="0">
                <a:solidFill>
                  <a:schemeClr val="bg1">
                    <a:lumMod val="75000"/>
                  </a:schemeClr>
                </a:solidFill>
              </a:rPr>
              <a:t> Science</a:t>
            </a:r>
            <a:r>
              <a:rPr lang="en-US" dirty="0">
                <a:solidFill>
                  <a:schemeClr val="bg1">
                    <a:lumMod val="75000"/>
                  </a:schemeClr>
                </a:solidFill>
              </a:rPr>
              <a:t> 8 (1997): 162-66. </a:t>
            </a:r>
            <a:r>
              <a:rPr lang="en-US" i="1" dirty="0">
                <a:solidFill>
                  <a:schemeClr val="bg1">
                    <a:lumMod val="75000"/>
                  </a:schemeClr>
                </a:solidFill>
              </a:rPr>
              <a:t>JSTOR</a:t>
            </a:r>
            <a:r>
              <a:rPr lang="en-US" dirty="0">
                <a:solidFill>
                  <a:schemeClr val="bg1">
                    <a:lumMod val="75000"/>
                  </a:schemeClr>
                </a:solidFill>
              </a:rPr>
              <a:t>. Web. Mar. 2016. </a:t>
            </a:r>
          </a:p>
          <a:p>
            <a:r>
              <a:rPr lang="en-US" dirty="0" err="1">
                <a:solidFill>
                  <a:schemeClr val="bg1">
                    <a:lumMod val="75000"/>
                  </a:schemeClr>
                </a:solidFill>
              </a:rPr>
              <a:t>Ruhleder</a:t>
            </a:r>
            <a:r>
              <a:rPr lang="en-US" dirty="0">
                <a:solidFill>
                  <a:schemeClr val="bg1">
                    <a:lumMod val="75000"/>
                  </a:schemeClr>
                </a:solidFill>
              </a:rPr>
              <a:t>, Karl H. "Franz Kafka's "Das </a:t>
            </a:r>
            <a:r>
              <a:rPr lang="en-US" dirty="0" err="1">
                <a:solidFill>
                  <a:schemeClr val="bg1">
                    <a:lumMod val="75000"/>
                  </a:schemeClr>
                </a:solidFill>
              </a:rPr>
              <a:t>Urteil</a:t>
            </a:r>
            <a:r>
              <a:rPr lang="en-US" dirty="0">
                <a:solidFill>
                  <a:schemeClr val="bg1">
                    <a:lumMod val="75000"/>
                  </a:schemeClr>
                </a:solidFill>
              </a:rPr>
              <a:t>": An Interpretation." </a:t>
            </a:r>
            <a:r>
              <a:rPr lang="en-US" i="1" dirty="0" err="1">
                <a:solidFill>
                  <a:schemeClr val="bg1">
                    <a:lumMod val="75000"/>
                  </a:schemeClr>
                </a:solidFill>
              </a:rPr>
              <a:t>Monatshefte</a:t>
            </a:r>
            <a:r>
              <a:rPr lang="en-US" dirty="0">
                <a:solidFill>
                  <a:schemeClr val="bg1">
                    <a:lumMod val="75000"/>
                  </a:schemeClr>
                </a:solidFill>
              </a:rPr>
              <a:t> 55.1, Franz Kafka Number (1963): 13-22. </a:t>
            </a:r>
            <a:r>
              <a:rPr lang="en-US" i="1" dirty="0">
                <a:solidFill>
                  <a:schemeClr val="bg1">
                    <a:lumMod val="75000"/>
                  </a:schemeClr>
                </a:solidFill>
              </a:rPr>
              <a:t>JSTOR</a:t>
            </a:r>
            <a:r>
              <a:rPr lang="en-US" dirty="0">
                <a:solidFill>
                  <a:schemeClr val="bg1">
                    <a:lumMod val="75000"/>
                  </a:schemeClr>
                </a:solidFill>
              </a:rPr>
              <a:t>. Web. 29 Mar. 2016.</a:t>
            </a:r>
          </a:p>
          <a:p>
            <a:r>
              <a:rPr lang="de-DE" dirty="0">
                <a:solidFill>
                  <a:schemeClr val="bg1">
                    <a:lumMod val="75000"/>
                  </a:schemeClr>
                </a:solidFill>
              </a:rPr>
              <a:t>Stern, J. P. "Franz Kafka's "Das Urteil": An Interpretation." </a:t>
            </a:r>
            <a:r>
              <a:rPr lang="de-DE" i="1" dirty="0">
                <a:solidFill>
                  <a:schemeClr val="bg1">
                    <a:lumMod val="75000"/>
                  </a:schemeClr>
                </a:solidFill>
              </a:rPr>
              <a:t>The German Quarterly</a:t>
            </a:r>
            <a:r>
              <a:rPr lang="de-DE" dirty="0">
                <a:solidFill>
                  <a:schemeClr val="bg1">
                    <a:lumMod val="75000"/>
                  </a:schemeClr>
                </a:solidFill>
              </a:rPr>
              <a:t> 45.1 (1972): 114. Web. </a:t>
            </a:r>
            <a:endParaRPr lang="en-US" dirty="0">
              <a:solidFill>
                <a:schemeClr val="bg1">
                  <a:lumMod val="75000"/>
                </a:schemeClr>
              </a:solidFill>
            </a:endParaRPr>
          </a:p>
          <a:p>
            <a:endParaRPr lang="en-US" dirty="0">
              <a:solidFill>
                <a:schemeClr val="bg1">
                  <a:lumMod val="75000"/>
                </a:schemeClr>
              </a:solidFill>
            </a:endParaRPr>
          </a:p>
        </p:txBody>
      </p:sp>
      <p:sp>
        <p:nvSpPr>
          <p:cNvPr id="11" name="TextBox 10"/>
          <p:cNvSpPr txBox="1"/>
          <p:nvPr/>
        </p:nvSpPr>
        <p:spPr>
          <a:xfrm>
            <a:off x="11607868" y="7707264"/>
            <a:ext cx="8363995" cy="17377065"/>
          </a:xfrm>
          <a:prstGeom prst="rect">
            <a:avLst/>
          </a:prstGeom>
          <a:noFill/>
        </p:spPr>
        <p:txBody>
          <a:bodyPr wrap="square" rtlCol="0">
            <a:spAutoFit/>
          </a:bodyPr>
          <a:lstStyle/>
          <a:p>
            <a:pPr algn="just"/>
            <a:r>
              <a:rPr lang="de-DE" sz="2340" b="1" dirty="0">
                <a:solidFill>
                  <a:schemeClr val="tx1">
                    <a:lumMod val="75000"/>
                    <a:lumOff val="25000"/>
                  </a:schemeClr>
                </a:solidFill>
              </a:rPr>
              <a:t>Beziehung mit dem Vater</a:t>
            </a:r>
            <a:r>
              <a:rPr lang="de-DE" sz="2340" dirty="0">
                <a:solidFill>
                  <a:schemeClr val="tx1">
                    <a:lumMod val="75000"/>
                    <a:lumOff val="25000"/>
                  </a:schemeClr>
                </a:solidFill>
              </a:rPr>
              <a:t>:</a:t>
            </a:r>
          </a:p>
          <a:p>
            <a:pPr algn="just"/>
            <a:r>
              <a:rPr lang="de-DE" sz="2340" dirty="0">
                <a:solidFill>
                  <a:schemeClr val="tx1">
                    <a:lumMod val="75000"/>
                    <a:lumOff val="25000"/>
                  </a:schemeClr>
                </a:solidFill>
              </a:rPr>
              <a:t>	Wie Georgs Vater war Kafkas Vater mit dem Gesch</a:t>
            </a:r>
            <a:r>
              <a:rPr lang="en-US" sz="2340" dirty="0" err="1">
                <a:solidFill>
                  <a:schemeClr val="tx1">
                    <a:lumMod val="75000"/>
                    <a:lumOff val="25000"/>
                  </a:schemeClr>
                </a:solidFill>
              </a:rPr>
              <a:t>äft</a:t>
            </a:r>
            <a:r>
              <a:rPr lang="en-US" sz="2340" dirty="0">
                <a:solidFill>
                  <a:schemeClr val="tx1">
                    <a:lumMod val="75000"/>
                    <a:lumOff val="25000"/>
                  </a:schemeClr>
                </a:solidFill>
              </a:rPr>
              <a:t> </a:t>
            </a:r>
            <a:r>
              <a:rPr lang="en-US" sz="2340" dirty="0" err="1">
                <a:solidFill>
                  <a:schemeClr val="tx1">
                    <a:lumMod val="75000"/>
                    <a:lumOff val="25000"/>
                  </a:schemeClr>
                </a:solidFill>
              </a:rPr>
              <a:t>beschäftigt</a:t>
            </a:r>
            <a:r>
              <a:rPr lang="en-US" sz="2340" dirty="0">
                <a:solidFill>
                  <a:schemeClr val="tx1">
                    <a:lumMod val="75000"/>
                    <a:lumOff val="25000"/>
                  </a:schemeClr>
                </a:solidFill>
              </a:rPr>
              <a:t>. </a:t>
            </a:r>
            <a:r>
              <a:rPr lang="en-US" sz="2340" dirty="0" err="1">
                <a:solidFill>
                  <a:schemeClr val="tx1">
                    <a:lumMod val="75000"/>
                    <a:lumOff val="25000"/>
                  </a:schemeClr>
                </a:solidFill>
              </a:rPr>
              <a:t>Wie</a:t>
            </a:r>
            <a:r>
              <a:rPr lang="en-US" sz="2340" dirty="0">
                <a:solidFill>
                  <a:schemeClr val="tx1">
                    <a:lumMod val="75000"/>
                    <a:lumOff val="25000"/>
                  </a:schemeClr>
                </a:solidFill>
              </a:rPr>
              <a:t> </a:t>
            </a:r>
            <a:r>
              <a:rPr lang="en-US" sz="2340" dirty="0" err="1">
                <a:solidFill>
                  <a:schemeClr val="tx1">
                    <a:lumMod val="75000"/>
                    <a:lumOff val="25000"/>
                  </a:schemeClr>
                </a:solidFill>
              </a:rPr>
              <a:t>Georgs</a:t>
            </a:r>
            <a:r>
              <a:rPr lang="en-US" sz="2340" dirty="0">
                <a:solidFill>
                  <a:schemeClr val="tx1">
                    <a:lumMod val="75000"/>
                    <a:lumOff val="25000"/>
                  </a:schemeClr>
                </a:solidFill>
              </a:rPr>
              <a:t> </a:t>
            </a:r>
            <a:r>
              <a:rPr lang="en-US" sz="2340" dirty="0" err="1">
                <a:solidFill>
                  <a:schemeClr val="tx1">
                    <a:lumMod val="75000"/>
                    <a:lumOff val="25000"/>
                  </a:schemeClr>
                </a:solidFill>
              </a:rPr>
              <a:t>Vater</a:t>
            </a:r>
            <a:r>
              <a:rPr lang="en-US" sz="2340" dirty="0">
                <a:solidFill>
                  <a:schemeClr val="tx1">
                    <a:lumMod val="75000"/>
                    <a:lumOff val="25000"/>
                  </a:schemeClr>
                </a:solidFill>
              </a:rPr>
              <a:t> war </a:t>
            </a:r>
            <a:r>
              <a:rPr lang="en-US" sz="2340" dirty="0" err="1">
                <a:solidFill>
                  <a:schemeClr val="tx1">
                    <a:lumMod val="75000"/>
                    <a:lumOff val="25000"/>
                  </a:schemeClr>
                </a:solidFill>
              </a:rPr>
              <a:t>Kafkas</a:t>
            </a:r>
            <a:r>
              <a:rPr lang="en-US" sz="2340" dirty="0">
                <a:solidFill>
                  <a:schemeClr val="tx1">
                    <a:lumMod val="75000"/>
                    <a:lumOff val="25000"/>
                  </a:schemeClr>
                </a:solidFill>
              </a:rPr>
              <a:t> </a:t>
            </a:r>
            <a:r>
              <a:rPr lang="en-US" sz="2340" dirty="0" err="1">
                <a:solidFill>
                  <a:schemeClr val="tx1">
                    <a:lumMod val="75000"/>
                    <a:lumOff val="25000"/>
                  </a:schemeClr>
                </a:solidFill>
              </a:rPr>
              <a:t>Vater</a:t>
            </a:r>
            <a:r>
              <a:rPr lang="en-US" sz="2340" dirty="0">
                <a:solidFill>
                  <a:schemeClr val="tx1">
                    <a:lumMod val="75000"/>
                    <a:lumOff val="25000"/>
                  </a:schemeClr>
                </a:solidFill>
              </a:rPr>
              <a:t> </a:t>
            </a:r>
            <a:r>
              <a:rPr lang="en-US" sz="2340" dirty="0" err="1">
                <a:solidFill>
                  <a:schemeClr val="tx1">
                    <a:lumMod val="75000"/>
                    <a:lumOff val="25000"/>
                  </a:schemeClr>
                </a:solidFill>
              </a:rPr>
              <a:t>riesig</a:t>
            </a:r>
            <a:r>
              <a:rPr lang="en-US" sz="2340" dirty="0">
                <a:solidFill>
                  <a:schemeClr val="tx1">
                    <a:lumMod val="75000"/>
                    <a:lumOff val="25000"/>
                  </a:schemeClr>
                </a:solidFill>
              </a:rPr>
              <a:t> und </a:t>
            </a:r>
            <a:r>
              <a:rPr lang="en-US" sz="2340" dirty="0" err="1">
                <a:solidFill>
                  <a:schemeClr val="tx1">
                    <a:lumMod val="75000"/>
                    <a:lumOff val="25000"/>
                  </a:schemeClr>
                </a:solidFill>
              </a:rPr>
              <a:t>mächtig</a:t>
            </a:r>
            <a:r>
              <a:rPr lang="en-US" sz="2340" dirty="0">
                <a:solidFill>
                  <a:schemeClr val="tx1">
                    <a:lumMod val="75000"/>
                    <a:lumOff val="25000"/>
                  </a:schemeClr>
                </a:solidFill>
              </a:rPr>
              <a:t>. </a:t>
            </a:r>
            <a:r>
              <a:rPr lang="en-US" sz="2340" dirty="0" err="1">
                <a:solidFill>
                  <a:schemeClr val="tx1">
                    <a:lumMod val="75000"/>
                    <a:lumOff val="25000"/>
                  </a:schemeClr>
                </a:solidFill>
              </a:rPr>
              <a:t>Wie</a:t>
            </a:r>
            <a:r>
              <a:rPr lang="en-US" sz="2340" dirty="0">
                <a:solidFill>
                  <a:schemeClr val="tx1">
                    <a:lumMod val="75000"/>
                    <a:lumOff val="25000"/>
                  </a:schemeClr>
                </a:solidFill>
              </a:rPr>
              <a:t> </a:t>
            </a:r>
            <a:r>
              <a:rPr lang="en-US" sz="2340" dirty="0" err="1">
                <a:solidFill>
                  <a:schemeClr val="tx1">
                    <a:lumMod val="75000"/>
                    <a:lumOff val="25000"/>
                  </a:schemeClr>
                </a:solidFill>
              </a:rPr>
              <a:t>Georgs</a:t>
            </a:r>
            <a:r>
              <a:rPr lang="en-US" sz="2340" dirty="0">
                <a:solidFill>
                  <a:schemeClr val="tx1">
                    <a:lumMod val="75000"/>
                    <a:lumOff val="25000"/>
                  </a:schemeClr>
                </a:solidFill>
              </a:rPr>
              <a:t> </a:t>
            </a:r>
            <a:r>
              <a:rPr lang="en-US" sz="2340" dirty="0" err="1">
                <a:solidFill>
                  <a:schemeClr val="tx1">
                    <a:lumMod val="75000"/>
                    <a:lumOff val="25000"/>
                  </a:schemeClr>
                </a:solidFill>
              </a:rPr>
              <a:t>Vater</a:t>
            </a:r>
            <a:r>
              <a:rPr lang="en-US" sz="2340" dirty="0">
                <a:solidFill>
                  <a:schemeClr val="tx1">
                    <a:lumMod val="75000"/>
                    <a:lumOff val="25000"/>
                  </a:schemeClr>
                </a:solidFill>
              </a:rPr>
              <a:t> war </a:t>
            </a:r>
            <a:r>
              <a:rPr lang="en-US" sz="2340" dirty="0" err="1">
                <a:solidFill>
                  <a:schemeClr val="tx1">
                    <a:lumMod val="75000"/>
                    <a:lumOff val="25000"/>
                  </a:schemeClr>
                </a:solidFill>
              </a:rPr>
              <a:t>Kafkas</a:t>
            </a:r>
            <a:r>
              <a:rPr lang="en-US" sz="2340" dirty="0">
                <a:solidFill>
                  <a:schemeClr val="tx1">
                    <a:lumMod val="75000"/>
                    <a:lumOff val="25000"/>
                  </a:schemeClr>
                </a:solidFill>
              </a:rPr>
              <a:t> </a:t>
            </a:r>
            <a:r>
              <a:rPr lang="en-US" sz="2340" dirty="0" err="1">
                <a:solidFill>
                  <a:schemeClr val="tx1">
                    <a:lumMod val="75000"/>
                    <a:lumOff val="25000"/>
                  </a:schemeClr>
                </a:solidFill>
              </a:rPr>
              <a:t>Vater</a:t>
            </a:r>
            <a:r>
              <a:rPr lang="en-US" sz="2340" dirty="0">
                <a:solidFill>
                  <a:schemeClr val="tx1">
                    <a:lumMod val="75000"/>
                    <a:lumOff val="25000"/>
                  </a:schemeClr>
                </a:solidFill>
              </a:rPr>
              <a:t> </a:t>
            </a:r>
            <a:r>
              <a:rPr lang="en-US" sz="2340" dirty="0" err="1">
                <a:solidFill>
                  <a:schemeClr val="tx1">
                    <a:lumMod val="75000"/>
                    <a:lumOff val="25000"/>
                  </a:schemeClr>
                </a:solidFill>
              </a:rPr>
              <a:t>roh</a:t>
            </a:r>
            <a:r>
              <a:rPr lang="en-US" sz="2340" dirty="0">
                <a:solidFill>
                  <a:schemeClr val="tx1">
                    <a:lumMod val="75000"/>
                    <a:lumOff val="25000"/>
                  </a:schemeClr>
                </a:solidFill>
              </a:rPr>
              <a:t>, </a:t>
            </a:r>
            <a:r>
              <a:rPr lang="en-US" sz="2340" dirty="0" err="1">
                <a:solidFill>
                  <a:schemeClr val="tx1">
                    <a:lumMod val="75000"/>
                    <a:lumOff val="25000"/>
                  </a:schemeClr>
                </a:solidFill>
              </a:rPr>
              <a:t>dreist</a:t>
            </a:r>
            <a:r>
              <a:rPr lang="en-US" sz="2340" dirty="0">
                <a:solidFill>
                  <a:schemeClr val="tx1">
                    <a:lumMod val="75000"/>
                    <a:lumOff val="25000"/>
                  </a:schemeClr>
                </a:solidFill>
              </a:rPr>
              <a:t>, und </a:t>
            </a:r>
            <a:r>
              <a:rPr lang="en-US" sz="2340" dirty="0" err="1">
                <a:solidFill>
                  <a:schemeClr val="tx1">
                    <a:lumMod val="75000"/>
                    <a:lumOff val="25000"/>
                  </a:schemeClr>
                </a:solidFill>
              </a:rPr>
              <a:t>manipulierend</a:t>
            </a:r>
            <a:r>
              <a:rPr lang="en-US" sz="2340" dirty="0">
                <a:solidFill>
                  <a:schemeClr val="tx1">
                    <a:lumMod val="75000"/>
                    <a:lumOff val="25000"/>
                  </a:schemeClr>
                </a:solidFill>
              </a:rPr>
              <a:t>.</a:t>
            </a:r>
          </a:p>
          <a:p>
            <a:pPr algn="just"/>
            <a:r>
              <a:rPr lang="en-US" sz="2340" dirty="0">
                <a:solidFill>
                  <a:schemeClr val="tx1">
                    <a:lumMod val="75000"/>
                    <a:lumOff val="25000"/>
                  </a:schemeClr>
                </a:solidFill>
              </a:rPr>
              <a:t>	</a:t>
            </a:r>
            <a:r>
              <a:rPr lang="de-DE" sz="2340" dirty="0">
                <a:solidFill>
                  <a:schemeClr val="tx1">
                    <a:lumMod val="75000"/>
                    <a:lumOff val="25000"/>
                  </a:schemeClr>
                </a:solidFill>
              </a:rPr>
              <a:t>In das Leben Kafkas war die Beziehung zwischen Vater und Sohn sehr problematisch. In dem </a:t>
            </a:r>
            <a:r>
              <a:rPr lang="de-DE" sz="2340" i="1" dirty="0">
                <a:solidFill>
                  <a:schemeClr val="tx1">
                    <a:lumMod val="75000"/>
                    <a:lumOff val="25000"/>
                  </a:schemeClr>
                </a:solidFill>
              </a:rPr>
              <a:t>Brief an den Vater </a:t>
            </a:r>
            <a:r>
              <a:rPr lang="de-DE" sz="2340" dirty="0">
                <a:solidFill>
                  <a:schemeClr val="tx1">
                    <a:lumMod val="75000"/>
                    <a:lumOff val="25000"/>
                  </a:schemeClr>
                </a:solidFill>
              </a:rPr>
              <a:t>beschreibt Kafka viele Szene, in den der Vater seinen Sohn beschimpft. Kafkas Vater war fieser als Georgs.</a:t>
            </a:r>
          </a:p>
          <a:p>
            <a:pPr algn="just"/>
            <a:endParaRPr lang="de-DE" sz="2340" dirty="0">
              <a:solidFill>
                <a:schemeClr val="tx1">
                  <a:lumMod val="75000"/>
                  <a:lumOff val="25000"/>
                </a:schemeClr>
              </a:solidFill>
            </a:endParaRPr>
          </a:p>
          <a:p>
            <a:pPr algn="just"/>
            <a:r>
              <a:rPr lang="de-DE" sz="2340" b="1" dirty="0">
                <a:solidFill>
                  <a:schemeClr val="tx1">
                    <a:lumMod val="75000"/>
                    <a:lumOff val="25000"/>
                  </a:schemeClr>
                </a:solidFill>
              </a:rPr>
              <a:t>Das Schuldgefühl</a:t>
            </a:r>
            <a:r>
              <a:rPr lang="de-DE" sz="2340" dirty="0">
                <a:solidFill>
                  <a:schemeClr val="tx1">
                    <a:lumMod val="75000"/>
                    <a:lumOff val="25000"/>
                  </a:schemeClr>
                </a:solidFill>
              </a:rPr>
              <a:t>:</a:t>
            </a:r>
          </a:p>
          <a:p>
            <a:pPr algn="just"/>
            <a:r>
              <a:rPr lang="de-DE" sz="2340" dirty="0">
                <a:solidFill>
                  <a:schemeClr val="tx1">
                    <a:lumMod val="75000"/>
                    <a:lumOff val="25000"/>
                  </a:schemeClr>
                </a:solidFill>
              </a:rPr>
              <a:t>	Hermann Kafka kontrolliert Franz bei dem Schuldgefühl aber auch bei dem impliziten Zwang. Als Franz Kafka Kind war, schüchtert Hermann Kafka seinen Sohn körperlich und seelisch ein. Anders als Georg konnte Kafkas Vater ihn wirklich zwingen. Das </a:t>
            </a:r>
            <a:r>
              <a:rPr lang="de-DE" sz="2340" dirty="0">
                <a:solidFill>
                  <a:schemeClr val="bg1">
                    <a:lumMod val="75000"/>
                  </a:schemeClr>
                </a:solidFill>
              </a:rPr>
              <a:t>weiß Kafka von seiner Kindheit. Aber in dem Erwachsensein konnte Kafkas Vater nicht mehr ihn zwingen. Also als er </a:t>
            </a:r>
            <a:r>
              <a:rPr lang="de-DE" sz="2340" i="1" dirty="0">
                <a:solidFill>
                  <a:schemeClr val="bg1">
                    <a:lumMod val="75000"/>
                  </a:schemeClr>
                </a:solidFill>
              </a:rPr>
              <a:t>Brief an den Vater </a:t>
            </a:r>
            <a:r>
              <a:rPr lang="de-DE" sz="2340" dirty="0">
                <a:solidFill>
                  <a:schemeClr val="bg1">
                    <a:lumMod val="75000"/>
                  </a:schemeClr>
                </a:solidFill>
              </a:rPr>
              <a:t>schreibt, ist die einzige Quelle des Kontrollieren des Vaters das Schuldgefühl wie im </a:t>
            </a:r>
            <a:r>
              <a:rPr lang="de-DE" sz="2340" i="1" dirty="0">
                <a:solidFill>
                  <a:schemeClr val="bg1">
                    <a:lumMod val="75000"/>
                  </a:schemeClr>
                </a:solidFill>
              </a:rPr>
              <a:t>Urteil.</a:t>
            </a:r>
          </a:p>
          <a:p>
            <a:pPr algn="just"/>
            <a:endParaRPr lang="de-DE" sz="2340" dirty="0">
              <a:solidFill>
                <a:schemeClr val="bg1">
                  <a:lumMod val="75000"/>
                </a:schemeClr>
              </a:solidFill>
            </a:endParaRPr>
          </a:p>
          <a:p>
            <a:pPr algn="just"/>
            <a:r>
              <a:rPr lang="de-DE" sz="2340" b="1" dirty="0">
                <a:solidFill>
                  <a:schemeClr val="bg1">
                    <a:lumMod val="75000"/>
                  </a:schemeClr>
                </a:solidFill>
              </a:rPr>
              <a:t>Das Entrinnen</a:t>
            </a:r>
            <a:r>
              <a:rPr lang="de-DE" sz="2340" dirty="0">
                <a:solidFill>
                  <a:schemeClr val="bg1">
                    <a:lumMod val="75000"/>
                  </a:schemeClr>
                </a:solidFill>
              </a:rPr>
              <a:t>:</a:t>
            </a:r>
          </a:p>
          <a:p>
            <a:pPr algn="just"/>
            <a:r>
              <a:rPr lang="de-DE" sz="2340" dirty="0">
                <a:solidFill>
                  <a:schemeClr val="bg1">
                    <a:lumMod val="75000"/>
                  </a:schemeClr>
                </a:solidFill>
              </a:rPr>
              <a:t>	Das Schuldgefühl und das Kontrollieren des Vaters sind schrecklich. Kafka und Georg beide möchten entrinnen. Erst versuchen beide durch die Ehe ihren V</a:t>
            </a:r>
            <a:r>
              <a:rPr lang="en-US" sz="2340" dirty="0" err="1">
                <a:solidFill>
                  <a:schemeClr val="bg1">
                    <a:lumMod val="75000"/>
                  </a:schemeClr>
                </a:solidFill>
              </a:rPr>
              <a:t>äter</a:t>
            </a:r>
            <a:r>
              <a:rPr lang="de-DE" sz="2340" dirty="0">
                <a:solidFill>
                  <a:schemeClr val="bg1">
                    <a:lumMod val="75000"/>
                  </a:schemeClr>
                </a:solidFill>
              </a:rPr>
              <a:t> zu entrinnen. </a:t>
            </a:r>
          </a:p>
          <a:p>
            <a:pPr algn="just"/>
            <a:r>
              <a:rPr lang="de-DE" sz="2340" dirty="0">
                <a:solidFill>
                  <a:schemeClr val="bg1">
                    <a:lumMod val="75000"/>
                  </a:schemeClr>
                </a:solidFill>
              </a:rPr>
              <a:t>	Kafka war dreimal verlobt aber nie verheiratet. Er sagt in dem </a:t>
            </a:r>
            <a:r>
              <a:rPr lang="de-DE" sz="2340" i="1" dirty="0">
                <a:solidFill>
                  <a:schemeClr val="bg1">
                    <a:lumMod val="75000"/>
                  </a:schemeClr>
                </a:solidFill>
              </a:rPr>
              <a:t>Brief an den Vater</a:t>
            </a:r>
            <a:r>
              <a:rPr lang="de-DE" sz="2340" dirty="0">
                <a:solidFill>
                  <a:schemeClr val="bg1">
                    <a:lumMod val="75000"/>
                  </a:schemeClr>
                </a:solidFill>
              </a:rPr>
              <a:t>, dass er heiraten will, aber weil sein Vater ihn einen schlechten Rat gegeben hat, kann er nicht. Eine Ehe w</a:t>
            </a:r>
            <a:r>
              <a:rPr lang="en-US" sz="2340" dirty="0">
                <a:solidFill>
                  <a:schemeClr val="bg1">
                    <a:lumMod val="75000"/>
                  </a:schemeClr>
                </a:solidFill>
              </a:rPr>
              <a:t>ä</a:t>
            </a:r>
            <a:r>
              <a:rPr lang="de-DE" sz="2340" dirty="0" err="1">
                <a:solidFill>
                  <a:schemeClr val="bg1">
                    <a:lumMod val="75000"/>
                  </a:schemeClr>
                </a:solidFill>
              </a:rPr>
              <a:t>re</a:t>
            </a:r>
            <a:r>
              <a:rPr lang="de-DE" sz="2340" dirty="0">
                <a:solidFill>
                  <a:schemeClr val="bg1">
                    <a:lumMod val="75000"/>
                  </a:schemeClr>
                </a:solidFill>
              </a:rPr>
              <a:t> für Kafka ein eigentliches Entrinnen, aber er hat sie nie gemacht.</a:t>
            </a:r>
          </a:p>
          <a:p>
            <a:pPr algn="just"/>
            <a:r>
              <a:rPr lang="de-DE" sz="2340" dirty="0">
                <a:solidFill>
                  <a:schemeClr val="bg1">
                    <a:lumMod val="75000"/>
                  </a:schemeClr>
                </a:solidFill>
              </a:rPr>
              <a:t>	Der Tod w</a:t>
            </a:r>
            <a:r>
              <a:rPr lang="en-US" sz="2340" dirty="0" err="1">
                <a:solidFill>
                  <a:schemeClr val="bg1">
                    <a:lumMod val="75000"/>
                  </a:schemeClr>
                </a:solidFill>
              </a:rPr>
              <a:t>äre</a:t>
            </a:r>
            <a:r>
              <a:rPr lang="en-US" sz="2340" dirty="0">
                <a:solidFill>
                  <a:schemeClr val="bg1">
                    <a:lumMod val="75000"/>
                  </a:schemeClr>
                </a:solidFill>
              </a:rPr>
              <a:t> </a:t>
            </a:r>
            <a:r>
              <a:rPr lang="en-US" sz="2340" dirty="0" err="1">
                <a:solidFill>
                  <a:schemeClr val="bg1">
                    <a:lumMod val="75000"/>
                  </a:schemeClr>
                </a:solidFill>
              </a:rPr>
              <a:t>auch</a:t>
            </a:r>
            <a:r>
              <a:rPr lang="en-US" sz="2340" dirty="0">
                <a:solidFill>
                  <a:schemeClr val="bg1">
                    <a:lumMod val="75000"/>
                  </a:schemeClr>
                </a:solidFill>
              </a:rPr>
              <a:t> </a:t>
            </a:r>
            <a:r>
              <a:rPr lang="de-DE" sz="2340" dirty="0">
                <a:solidFill>
                  <a:schemeClr val="bg1">
                    <a:lumMod val="75000"/>
                  </a:schemeClr>
                </a:solidFill>
              </a:rPr>
              <a:t>für Kafka</a:t>
            </a:r>
            <a:r>
              <a:rPr lang="en-US" sz="2340" dirty="0">
                <a:solidFill>
                  <a:schemeClr val="bg1">
                    <a:lumMod val="75000"/>
                  </a:schemeClr>
                </a:solidFill>
              </a:rPr>
              <a:t> </a:t>
            </a:r>
            <a:r>
              <a:rPr lang="en-US" sz="2340" dirty="0" err="1">
                <a:solidFill>
                  <a:schemeClr val="bg1">
                    <a:lumMod val="75000"/>
                  </a:schemeClr>
                </a:solidFill>
              </a:rPr>
              <a:t>ein</a:t>
            </a:r>
            <a:r>
              <a:rPr lang="en-US" sz="2340" dirty="0">
                <a:solidFill>
                  <a:schemeClr val="bg1">
                    <a:lumMod val="75000"/>
                  </a:schemeClr>
                </a:solidFill>
              </a:rPr>
              <a:t> </a:t>
            </a:r>
            <a:r>
              <a:rPr lang="en-US" sz="2340" dirty="0" err="1">
                <a:solidFill>
                  <a:schemeClr val="bg1">
                    <a:lumMod val="75000"/>
                  </a:schemeClr>
                </a:solidFill>
              </a:rPr>
              <a:t>eigentliches</a:t>
            </a:r>
            <a:r>
              <a:rPr lang="en-US" sz="2340" dirty="0">
                <a:solidFill>
                  <a:schemeClr val="bg1">
                    <a:lumMod val="75000"/>
                  </a:schemeClr>
                </a:solidFill>
              </a:rPr>
              <a:t> </a:t>
            </a:r>
            <a:r>
              <a:rPr lang="en-US" sz="2340" dirty="0" err="1">
                <a:solidFill>
                  <a:schemeClr val="bg1">
                    <a:lumMod val="75000"/>
                  </a:schemeClr>
                </a:solidFill>
              </a:rPr>
              <a:t>Entrinnen</a:t>
            </a:r>
            <a:r>
              <a:rPr lang="en-US" sz="2340" dirty="0">
                <a:solidFill>
                  <a:schemeClr val="bg1">
                    <a:lumMod val="75000"/>
                  </a:schemeClr>
                </a:solidFill>
              </a:rPr>
              <a:t> von </a:t>
            </a:r>
            <a:r>
              <a:rPr lang="en-US" sz="2340" dirty="0" err="1">
                <a:solidFill>
                  <a:schemeClr val="bg1">
                    <a:lumMod val="75000"/>
                  </a:schemeClr>
                </a:solidFill>
              </a:rPr>
              <a:t>seinen</a:t>
            </a:r>
            <a:r>
              <a:rPr lang="en-US" sz="2340" dirty="0">
                <a:solidFill>
                  <a:schemeClr val="bg1">
                    <a:lumMod val="75000"/>
                  </a:schemeClr>
                </a:solidFill>
              </a:rPr>
              <a:t> </a:t>
            </a:r>
            <a:r>
              <a:rPr lang="en-US" sz="2340" dirty="0" err="1">
                <a:solidFill>
                  <a:schemeClr val="bg1">
                    <a:lumMod val="75000"/>
                  </a:schemeClr>
                </a:solidFill>
              </a:rPr>
              <a:t>Vater</a:t>
            </a:r>
            <a:r>
              <a:rPr lang="en-US" sz="2340" dirty="0">
                <a:solidFill>
                  <a:schemeClr val="bg1">
                    <a:lumMod val="75000"/>
                  </a:schemeClr>
                </a:solidFill>
              </a:rPr>
              <a:t>, </a:t>
            </a:r>
            <a:r>
              <a:rPr lang="en-US" sz="2340" dirty="0" err="1">
                <a:solidFill>
                  <a:schemeClr val="bg1">
                    <a:lumMod val="75000"/>
                  </a:schemeClr>
                </a:solidFill>
              </a:rPr>
              <a:t>aber</a:t>
            </a:r>
            <a:r>
              <a:rPr lang="en-US" sz="2340" dirty="0">
                <a:solidFill>
                  <a:schemeClr val="bg1">
                    <a:lumMod val="75000"/>
                  </a:schemeClr>
                </a:solidFill>
              </a:rPr>
              <a:t> </a:t>
            </a:r>
            <a:r>
              <a:rPr lang="en-US" sz="2340" dirty="0" err="1">
                <a:solidFill>
                  <a:schemeClr val="bg1">
                    <a:lumMod val="75000"/>
                  </a:schemeClr>
                </a:solidFill>
              </a:rPr>
              <a:t>er</a:t>
            </a:r>
            <a:r>
              <a:rPr lang="en-US" sz="2340" dirty="0">
                <a:solidFill>
                  <a:schemeClr val="bg1">
                    <a:lumMod val="75000"/>
                  </a:schemeClr>
                </a:solidFill>
              </a:rPr>
              <a:t> hat </a:t>
            </a:r>
            <a:r>
              <a:rPr lang="en-US" sz="2340" dirty="0" err="1">
                <a:solidFill>
                  <a:schemeClr val="bg1">
                    <a:lumMod val="75000"/>
                  </a:schemeClr>
                </a:solidFill>
              </a:rPr>
              <a:t>sich</a:t>
            </a:r>
            <a:r>
              <a:rPr lang="en-US" sz="2340" dirty="0">
                <a:solidFill>
                  <a:schemeClr val="bg1">
                    <a:lumMod val="75000"/>
                  </a:schemeClr>
                </a:solidFill>
              </a:rPr>
              <a:t> </a:t>
            </a:r>
            <a:r>
              <a:rPr lang="en-US" sz="2340" dirty="0" err="1">
                <a:solidFill>
                  <a:schemeClr val="bg1">
                    <a:lumMod val="75000"/>
                  </a:schemeClr>
                </a:solidFill>
              </a:rPr>
              <a:t>nie</a:t>
            </a:r>
            <a:r>
              <a:rPr lang="en-US" sz="2340" dirty="0">
                <a:solidFill>
                  <a:schemeClr val="bg1">
                    <a:lumMod val="75000"/>
                  </a:schemeClr>
                </a:solidFill>
              </a:rPr>
              <a:t> </a:t>
            </a:r>
            <a:r>
              <a:rPr lang="en-US" sz="2340" dirty="0" err="1">
                <a:solidFill>
                  <a:schemeClr val="bg1">
                    <a:lumMod val="75000"/>
                  </a:schemeClr>
                </a:solidFill>
              </a:rPr>
              <a:t>umgebracht</a:t>
            </a:r>
            <a:r>
              <a:rPr lang="en-US" sz="2340" dirty="0">
                <a:solidFill>
                  <a:schemeClr val="bg1">
                    <a:lumMod val="75000"/>
                  </a:schemeClr>
                </a:solidFill>
              </a:rPr>
              <a:t>. </a:t>
            </a:r>
            <a:r>
              <a:rPr lang="en-US" sz="2340" dirty="0" err="1">
                <a:solidFill>
                  <a:schemeClr val="bg1">
                    <a:lumMod val="75000"/>
                  </a:schemeClr>
                </a:solidFill>
              </a:rPr>
              <a:t>Stattdesen</a:t>
            </a:r>
            <a:r>
              <a:rPr lang="en-US" sz="2340" dirty="0">
                <a:solidFill>
                  <a:schemeClr val="bg1">
                    <a:lumMod val="75000"/>
                  </a:schemeClr>
                </a:solidFill>
              </a:rPr>
              <a:t> hat </a:t>
            </a:r>
            <a:r>
              <a:rPr lang="en-US" sz="2340" dirty="0" err="1">
                <a:solidFill>
                  <a:schemeClr val="bg1">
                    <a:lumMod val="75000"/>
                  </a:schemeClr>
                </a:solidFill>
              </a:rPr>
              <a:t>er</a:t>
            </a:r>
            <a:r>
              <a:rPr lang="en-US" sz="2340" dirty="0">
                <a:solidFill>
                  <a:schemeClr val="bg1">
                    <a:lumMod val="75000"/>
                  </a:schemeClr>
                </a:solidFill>
              </a:rPr>
              <a:t> das </a:t>
            </a:r>
            <a:r>
              <a:rPr lang="en-US" sz="2340" dirty="0" err="1">
                <a:solidFill>
                  <a:schemeClr val="bg1">
                    <a:lumMod val="75000"/>
                  </a:schemeClr>
                </a:solidFill>
              </a:rPr>
              <a:t>Entrinnen</a:t>
            </a:r>
            <a:r>
              <a:rPr lang="en-US" sz="2340" dirty="0">
                <a:solidFill>
                  <a:schemeClr val="bg1">
                    <a:lumMod val="75000"/>
                  </a:schemeClr>
                </a:solidFill>
              </a:rPr>
              <a:t> </a:t>
            </a:r>
            <a:r>
              <a:rPr lang="en-US" sz="2340" dirty="0" err="1">
                <a:solidFill>
                  <a:schemeClr val="bg1">
                    <a:lumMod val="75000"/>
                  </a:schemeClr>
                </a:solidFill>
              </a:rPr>
              <a:t>durch</a:t>
            </a:r>
            <a:r>
              <a:rPr lang="en-US" sz="2340" dirty="0">
                <a:solidFill>
                  <a:schemeClr val="bg1">
                    <a:lumMod val="75000"/>
                  </a:schemeClr>
                </a:solidFill>
              </a:rPr>
              <a:t> das </a:t>
            </a:r>
            <a:r>
              <a:rPr lang="en-US" sz="2340" dirty="0" err="1">
                <a:solidFill>
                  <a:schemeClr val="bg1">
                    <a:lumMod val="75000"/>
                  </a:schemeClr>
                </a:solidFill>
              </a:rPr>
              <a:t>Schreiben</a:t>
            </a:r>
            <a:r>
              <a:rPr lang="en-US" sz="2340" dirty="0">
                <a:solidFill>
                  <a:schemeClr val="bg1">
                    <a:lumMod val="75000"/>
                  </a:schemeClr>
                </a:solidFill>
              </a:rPr>
              <a:t> </a:t>
            </a:r>
            <a:r>
              <a:rPr lang="en-US" sz="2340" dirty="0" err="1">
                <a:solidFill>
                  <a:schemeClr val="bg1">
                    <a:lumMod val="75000"/>
                  </a:schemeClr>
                </a:solidFill>
              </a:rPr>
              <a:t>gemacht</a:t>
            </a:r>
            <a:r>
              <a:rPr lang="en-US" sz="2340" dirty="0">
                <a:solidFill>
                  <a:schemeClr val="bg1">
                    <a:lumMod val="75000"/>
                  </a:schemeClr>
                </a:solidFill>
              </a:rPr>
              <a:t>.</a:t>
            </a:r>
            <a:endParaRPr lang="de-DE" sz="2340" dirty="0">
              <a:solidFill>
                <a:schemeClr val="bg1">
                  <a:lumMod val="75000"/>
                </a:schemeClr>
              </a:solidFill>
            </a:endParaRPr>
          </a:p>
          <a:p>
            <a:pPr algn="just"/>
            <a:r>
              <a:rPr lang="de-DE" sz="2340" dirty="0">
                <a:solidFill>
                  <a:schemeClr val="bg1">
                    <a:lumMod val="75000"/>
                  </a:schemeClr>
                </a:solidFill>
              </a:rPr>
              <a:t>	</a:t>
            </a:r>
          </a:p>
          <a:p>
            <a:pPr algn="just"/>
            <a:r>
              <a:rPr lang="de-DE" sz="2340" b="1" dirty="0">
                <a:solidFill>
                  <a:schemeClr val="bg1">
                    <a:lumMod val="75000"/>
                  </a:schemeClr>
                </a:solidFill>
              </a:rPr>
              <a:t>Das Schreiben</a:t>
            </a:r>
            <a:r>
              <a:rPr lang="de-DE" sz="2340" dirty="0">
                <a:solidFill>
                  <a:schemeClr val="bg1">
                    <a:lumMod val="75000"/>
                  </a:schemeClr>
                </a:solidFill>
              </a:rPr>
              <a:t>:</a:t>
            </a:r>
          </a:p>
          <a:p>
            <a:pPr algn="just"/>
            <a:r>
              <a:rPr lang="de-DE" sz="2340" dirty="0">
                <a:solidFill>
                  <a:schemeClr val="bg1">
                    <a:lumMod val="75000"/>
                  </a:schemeClr>
                </a:solidFill>
              </a:rPr>
              <a:t>	Georgs Brief an seinen Freund erinnert die Leser an eine Szene von </a:t>
            </a:r>
            <a:r>
              <a:rPr lang="de-DE" sz="2340" i="1" dirty="0">
                <a:solidFill>
                  <a:schemeClr val="bg1">
                    <a:lumMod val="75000"/>
                  </a:schemeClr>
                </a:solidFill>
              </a:rPr>
              <a:t>Brief an den Vater</a:t>
            </a:r>
            <a:r>
              <a:rPr lang="de-DE" sz="2340" dirty="0">
                <a:solidFill>
                  <a:schemeClr val="bg1">
                    <a:lumMod val="75000"/>
                  </a:schemeClr>
                </a:solidFill>
              </a:rPr>
              <a:t>. In dem Brief sagt Kafka: </a:t>
            </a:r>
            <a:r>
              <a:rPr lang="de-DE" sz="2520" dirty="0">
                <a:solidFill>
                  <a:schemeClr val="bg1">
                    <a:lumMod val="75000"/>
                  </a:schemeClr>
                </a:solidFill>
              </a:rPr>
              <a:t>„</a:t>
            </a:r>
            <a:r>
              <a:rPr lang="de-DE" dirty="0">
                <a:solidFill>
                  <a:schemeClr val="bg1">
                    <a:lumMod val="75000"/>
                  </a:schemeClr>
                </a:solidFill>
              </a:rPr>
              <a:t>Dadurch wurde die Welt für mich in drei Teile geteilt, in einen, wo ich, der Sklave, lebte, unter Gesetzen, die nur für mich erfunden waren und denen ich überdies, ich </a:t>
            </a:r>
            <a:r>
              <a:rPr lang="de-DE" dirty="0" err="1">
                <a:solidFill>
                  <a:schemeClr val="bg1">
                    <a:lumMod val="75000"/>
                  </a:schemeClr>
                </a:solidFill>
              </a:rPr>
              <a:t>wußte</a:t>
            </a:r>
            <a:r>
              <a:rPr lang="de-DE" dirty="0">
                <a:solidFill>
                  <a:schemeClr val="bg1">
                    <a:lumMod val="75000"/>
                  </a:schemeClr>
                </a:solidFill>
              </a:rPr>
              <a:t> nicht warum, niemals völlig entsprechen konnte, dann in eine zweite Welt, die unendlich von meiner entfernt war, in der Du lebtest, beschäftigt mit der Regierung, mit dem Ausgeben der Befehle und mit dem Ärger wegen deren Nichtbefolgung, und schließlich in eine dritte Welt, wo die übrigen Leute glücklich und frei von Befehlen und Gehorchen lebten.</a:t>
            </a:r>
            <a:r>
              <a:rPr lang="de-DE" sz="2520" dirty="0">
                <a:solidFill>
                  <a:schemeClr val="bg1">
                    <a:lumMod val="75000"/>
                  </a:schemeClr>
                </a:solidFill>
              </a:rPr>
              <a:t>“ </a:t>
            </a:r>
            <a:r>
              <a:rPr lang="de-DE" sz="2340" dirty="0">
                <a:solidFill>
                  <a:schemeClr val="bg1">
                    <a:lumMod val="75000"/>
                  </a:schemeClr>
                </a:solidFill>
              </a:rPr>
              <a:t>Georgs Freund lebt in die dritte Welt, und Georg lebt in die erste, und zwischen die zwei lebt der Vater. Georg versucht mit der dritten Welt zu vermitteln, aber der Vater einmischt. Der Vater steht zwischen Kafka und die dritte Welt, die alle Wirklichkeit außer Kafka und sein Vater ist. </a:t>
            </a:r>
          </a:p>
          <a:p>
            <a:pPr algn="just"/>
            <a:r>
              <a:rPr lang="de-DE" sz="2340" dirty="0">
                <a:solidFill>
                  <a:schemeClr val="bg1">
                    <a:lumMod val="75000"/>
                  </a:schemeClr>
                </a:solidFill>
              </a:rPr>
              <a:t>	Kafkas Vater war immer in Kafkas Kopf. Kafka lebt seelisch in einer Welt, die bei seinem Vater definiert hatte. Weil das Problem seelisch war, also muss die Heilung seelisch sein. Jedoch hat Georg mit dem Tod entronnen, hat Kafka mit dem Schreiben entronnen.</a:t>
            </a:r>
          </a:p>
        </p:txBody>
      </p:sp>
      <p:sp>
        <p:nvSpPr>
          <p:cNvPr id="12" name="TextBox 11"/>
          <p:cNvSpPr txBox="1"/>
          <p:nvPr/>
        </p:nvSpPr>
        <p:spPr>
          <a:xfrm>
            <a:off x="20993810" y="5531251"/>
            <a:ext cx="9789795" cy="9094797"/>
          </a:xfrm>
          <a:prstGeom prst="rect">
            <a:avLst/>
          </a:prstGeom>
          <a:noFill/>
        </p:spPr>
        <p:txBody>
          <a:bodyPr wrap="square" rtlCol="0">
            <a:spAutoFit/>
          </a:bodyPr>
          <a:lstStyle/>
          <a:p>
            <a:pPr algn="just"/>
            <a:r>
              <a:rPr lang="de-DE" sz="2340" i="1" dirty="0">
                <a:solidFill>
                  <a:schemeClr val="tx1">
                    <a:lumMod val="75000"/>
                    <a:lumOff val="25000"/>
                  </a:schemeClr>
                </a:solidFill>
              </a:rPr>
              <a:t>	Das Urteil </a:t>
            </a:r>
            <a:r>
              <a:rPr lang="de-DE" sz="2340" dirty="0">
                <a:solidFill>
                  <a:schemeClr val="tx1">
                    <a:lumMod val="75000"/>
                    <a:lumOff val="25000"/>
                  </a:schemeClr>
                </a:solidFill>
              </a:rPr>
              <a:t>wurde in einer Nacht geschrieben. Sie war die Nacht nach Yom Kippur, der der jüdische Feiertag der Sühnen ist. Am Ende der Geschichte sagte Georg: „Liebe Eltern, ich habe euch doch immer geliebt.“ In der Satz wissen alle Leser, dass Georg gebüßt hat. Er hat das Urteil seines Vaters ausgeübt</a:t>
            </a:r>
            <a:r>
              <a:rPr lang="en-US" sz="2340" dirty="0">
                <a:solidFill>
                  <a:schemeClr val="tx1">
                    <a:lumMod val="75000"/>
                    <a:lumOff val="25000"/>
                  </a:schemeClr>
                </a:solidFill>
              </a:rPr>
              <a:t>, und </a:t>
            </a:r>
            <a:r>
              <a:rPr lang="en-US" sz="2340" dirty="0" err="1">
                <a:solidFill>
                  <a:schemeClr val="tx1">
                    <a:lumMod val="75000"/>
                    <a:lumOff val="25000"/>
                  </a:schemeClr>
                </a:solidFill>
              </a:rPr>
              <a:t>jetzt</a:t>
            </a:r>
            <a:r>
              <a:rPr lang="en-US" sz="2340" dirty="0">
                <a:solidFill>
                  <a:schemeClr val="tx1">
                    <a:lumMod val="75000"/>
                    <a:lumOff val="25000"/>
                  </a:schemeClr>
                </a:solidFill>
              </a:rPr>
              <a:t> hat </a:t>
            </a:r>
            <a:r>
              <a:rPr lang="en-US" sz="2340" dirty="0" err="1">
                <a:solidFill>
                  <a:schemeClr val="tx1">
                    <a:lumMod val="75000"/>
                    <a:lumOff val="25000"/>
                  </a:schemeClr>
                </a:solidFill>
              </a:rPr>
              <a:t>er</a:t>
            </a:r>
            <a:r>
              <a:rPr lang="en-US" sz="2340" dirty="0">
                <a:solidFill>
                  <a:schemeClr val="tx1">
                    <a:lumMod val="75000"/>
                    <a:lumOff val="25000"/>
                  </a:schemeClr>
                </a:solidFill>
              </a:rPr>
              <a:t> </a:t>
            </a:r>
            <a:r>
              <a:rPr lang="en-US" sz="2340" dirty="0" err="1">
                <a:solidFill>
                  <a:schemeClr val="tx1">
                    <a:lumMod val="75000"/>
                    <a:lumOff val="25000"/>
                  </a:schemeClr>
                </a:solidFill>
              </a:rPr>
              <a:t>ganz</a:t>
            </a:r>
            <a:r>
              <a:rPr lang="en-US" sz="2340" dirty="0">
                <a:solidFill>
                  <a:schemeClr val="tx1">
                    <a:lumMod val="75000"/>
                    <a:lumOff val="25000"/>
                  </a:schemeClr>
                </a:solidFill>
              </a:rPr>
              <a:t> </a:t>
            </a:r>
            <a:r>
              <a:rPr lang="en-US" sz="2340" dirty="0" err="1">
                <a:solidFill>
                  <a:schemeClr val="tx1">
                    <a:lumMod val="75000"/>
                    <a:lumOff val="25000"/>
                  </a:schemeClr>
                </a:solidFill>
              </a:rPr>
              <a:t>kein</a:t>
            </a:r>
            <a:r>
              <a:rPr lang="en-US" sz="2340" dirty="0">
                <a:solidFill>
                  <a:schemeClr val="tx1">
                    <a:lumMod val="75000"/>
                    <a:lumOff val="25000"/>
                  </a:schemeClr>
                </a:solidFill>
              </a:rPr>
              <a:t> </a:t>
            </a:r>
            <a:r>
              <a:rPr lang="en-US" sz="2340" dirty="0" err="1">
                <a:solidFill>
                  <a:schemeClr val="tx1">
                    <a:lumMod val="75000"/>
                    <a:lumOff val="25000"/>
                  </a:schemeClr>
                </a:solidFill>
              </a:rPr>
              <a:t>Schuldgef</a:t>
            </a:r>
            <a:r>
              <a:rPr lang="de-DE" sz="2340" dirty="0" err="1">
                <a:solidFill>
                  <a:schemeClr val="tx1">
                    <a:lumMod val="75000"/>
                    <a:lumOff val="25000"/>
                  </a:schemeClr>
                </a:solidFill>
              </a:rPr>
              <a:t>ühl</a:t>
            </a:r>
            <a:r>
              <a:rPr lang="de-DE" sz="2340" dirty="0">
                <a:solidFill>
                  <a:schemeClr val="tx1">
                    <a:lumMod val="75000"/>
                    <a:lumOff val="25000"/>
                  </a:schemeClr>
                </a:solidFill>
              </a:rPr>
              <a:t>. Durch die Gefolgschaft seines Vaters Urteil und durch den Tod hat Georg seinen Vater entronnen.</a:t>
            </a:r>
          </a:p>
          <a:p>
            <a:pPr algn="just"/>
            <a:r>
              <a:rPr lang="de-DE" sz="2340" dirty="0">
                <a:solidFill>
                  <a:schemeClr val="tx1">
                    <a:lumMod val="75000"/>
                    <a:lumOff val="25000"/>
                  </a:schemeClr>
                </a:solidFill>
              </a:rPr>
              <a:t>	Anders als georg hat Kafka sich nicht umgebracht. Aber durch das Schreiben dieser Geschichte entrinnt er seinen Vater und büßt er seine Sünden. Durch das Schreiben von </a:t>
            </a:r>
            <a:r>
              <a:rPr lang="de-DE" sz="2340" i="1" dirty="0">
                <a:solidFill>
                  <a:schemeClr val="tx1">
                    <a:lumMod val="75000"/>
                    <a:lumOff val="25000"/>
                  </a:schemeClr>
                </a:solidFill>
              </a:rPr>
              <a:t>Das Urteil </a:t>
            </a:r>
            <a:r>
              <a:rPr lang="de-DE" sz="2340" dirty="0">
                <a:solidFill>
                  <a:schemeClr val="tx1">
                    <a:lumMod val="75000"/>
                    <a:lumOff val="25000"/>
                  </a:schemeClr>
                </a:solidFill>
              </a:rPr>
              <a:t>wird Kafka frei vom Schuldgefühl gemacht.</a:t>
            </a:r>
          </a:p>
          <a:p>
            <a:pPr algn="just"/>
            <a:r>
              <a:rPr lang="de-DE" sz="2340" dirty="0">
                <a:solidFill>
                  <a:schemeClr val="tx1">
                    <a:lumMod val="75000"/>
                    <a:lumOff val="25000"/>
                  </a:schemeClr>
                </a:solidFill>
              </a:rPr>
              <a:t>		Die Erfahrung des Freimachen durch das Schreiben hat bei Psychologen beschreiben. Sie behandeln das Schreiben als Therapie. Sie sagten, dass man langfristigen seelischen Nutzen bekommt. Ich glaube, dass Franz Kafka den Nutzen durch das Schreiben </a:t>
            </a:r>
            <a:r>
              <a:rPr lang="de-DE" sz="2340" i="1" dirty="0">
                <a:solidFill>
                  <a:schemeClr val="tx1">
                    <a:lumMod val="75000"/>
                    <a:lumOff val="25000"/>
                  </a:schemeClr>
                </a:solidFill>
              </a:rPr>
              <a:t>Das Urteils </a:t>
            </a:r>
            <a:r>
              <a:rPr lang="de-DE" sz="2340" dirty="0">
                <a:solidFill>
                  <a:schemeClr val="tx1">
                    <a:lumMod val="75000"/>
                    <a:lumOff val="25000"/>
                  </a:schemeClr>
                </a:solidFill>
              </a:rPr>
              <a:t>bekommt. Die Psychologen haben auch gefunden, dass die Benutzung des öffentlichen Schreiben nützlich für psychische Verfassung ist.</a:t>
            </a:r>
          </a:p>
          <a:p>
            <a:pPr algn="just"/>
            <a:r>
              <a:rPr lang="de-DE" sz="2340" i="1" dirty="0">
                <a:solidFill>
                  <a:schemeClr val="tx1">
                    <a:lumMod val="75000"/>
                    <a:lumOff val="25000"/>
                  </a:schemeClr>
                </a:solidFill>
              </a:rPr>
              <a:t>	Das Urteil </a:t>
            </a:r>
            <a:r>
              <a:rPr lang="de-DE" sz="2340" dirty="0">
                <a:solidFill>
                  <a:schemeClr val="tx1">
                    <a:lumMod val="75000"/>
                    <a:lumOff val="25000"/>
                  </a:schemeClr>
                </a:solidFill>
              </a:rPr>
              <a:t>war eine Geschichte, auf die Kafka stolz war. Am meistens mochtet er seinen Geschichten nicht veröffentlichen. Aber für Kafka war </a:t>
            </a:r>
            <a:r>
              <a:rPr lang="de-DE" sz="2340" i="1" dirty="0">
                <a:solidFill>
                  <a:schemeClr val="tx1">
                    <a:lumMod val="75000"/>
                    <a:lumOff val="25000"/>
                  </a:schemeClr>
                </a:solidFill>
              </a:rPr>
              <a:t>Das Urteil </a:t>
            </a:r>
            <a:r>
              <a:rPr lang="de-DE" sz="2340" dirty="0">
                <a:solidFill>
                  <a:schemeClr val="tx1">
                    <a:lumMod val="75000"/>
                    <a:lumOff val="25000"/>
                  </a:schemeClr>
                </a:solidFill>
              </a:rPr>
              <a:t>ein grosser Erfolg. Ich behaupte, dass Kafka </a:t>
            </a:r>
            <a:r>
              <a:rPr lang="de-DE" sz="2340" i="1" dirty="0">
                <a:solidFill>
                  <a:schemeClr val="tx1">
                    <a:lumMod val="75000"/>
                    <a:lumOff val="25000"/>
                  </a:schemeClr>
                </a:solidFill>
              </a:rPr>
              <a:t>Das Urteil </a:t>
            </a:r>
            <a:r>
              <a:rPr lang="de-DE" sz="2340" dirty="0">
                <a:solidFill>
                  <a:schemeClr val="tx1">
                    <a:lumMod val="75000"/>
                    <a:lumOff val="25000"/>
                  </a:schemeClr>
                </a:solidFill>
              </a:rPr>
              <a:t>so gemocht hat, weil </a:t>
            </a:r>
            <a:r>
              <a:rPr lang="de-DE" sz="2340" i="1" dirty="0">
                <a:solidFill>
                  <a:schemeClr val="tx1">
                    <a:lumMod val="75000"/>
                    <a:lumOff val="25000"/>
                  </a:schemeClr>
                </a:solidFill>
              </a:rPr>
              <a:t>Das Urteil </a:t>
            </a:r>
            <a:r>
              <a:rPr lang="de-DE" sz="2340" dirty="0">
                <a:solidFill>
                  <a:schemeClr val="tx1">
                    <a:lumMod val="75000"/>
                    <a:lumOff val="25000"/>
                  </a:schemeClr>
                </a:solidFill>
              </a:rPr>
              <a:t>ein seelischer Erfolg war. </a:t>
            </a:r>
            <a:r>
              <a:rPr lang="de-DE" sz="2340" i="1" dirty="0">
                <a:solidFill>
                  <a:schemeClr val="tx1">
                    <a:lumMod val="75000"/>
                    <a:lumOff val="25000"/>
                  </a:schemeClr>
                </a:solidFill>
              </a:rPr>
              <a:t>Das Urteil </a:t>
            </a:r>
            <a:r>
              <a:rPr lang="de-DE" sz="2340" dirty="0">
                <a:solidFill>
                  <a:schemeClr val="tx1">
                    <a:lumMod val="75000"/>
                    <a:lumOff val="25000"/>
                  </a:schemeClr>
                </a:solidFill>
              </a:rPr>
              <a:t>hat Kafka seelisch geholfen.</a:t>
            </a:r>
          </a:p>
          <a:p>
            <a:pPr algn="just"/>
            <a:r>
              <a:rPr lang="de-DE" sz="2340" dirty="0">
                <a:solidFill>
                  <a:schemeClr val="tx1">
                    <a:lumMod val="75000"/>
                    <a:lumOff val="25000"/>
                  </a:schemeClr>
                </a:solidFill>
              </a:rPr>
              <a:t>	Der Erfolg </a:t>
            </a:r>
            <a:r>
              <a:rPr lang="de-DE" sz="2340" i="1" dirty="0">
                <a:solidFill>
                  <a:schemeClr val="tx1">
                    <a:lumMod val="75000"/>
                    <a:lumOff val="25000"/>
                  </a:schemeClr>
                </a:solidFill>
              </a:rPr>
              <a:t>Das Urteils </a:t>
            </a:r>
            <a:r>
              <a:rPr lang="de-DE" sz="2340" dirty="0">
                <a:solidFill>
                  <a:schemeClr val="tx1">
                    <a:lumMod val="75000"/>
                    <a:lumOff val="25000"/>
                  </a:schemeClr>
                </a:solidFill>
              </a:rPr>
              <a:t>für Kafka ist wichtig, weil es den Leser zeigt, was ein </a:t>
            </a:r>
            <a:r>
              <a:rPr lang="de-DE" sz="2340" dirty="0">
                <a:solidFill>
                  <a:schemeClr val="bg1">
                    <a:lumMod val="75000"/>
                  </a:schemeClr>
                </a:solidFill>
              </a:rPr>
              <a:t>Erfolg für Kafka war. Für Kafka arbeitet eine erfolgreiche Geschichte ein Problem gans durch. Es bespricht eine wichtige Thema, und es schlagt Beschlüsse eines universalen Problems vor.</a:t>
            </a:r>
          </a:p>
          <a:p>
            <a:pPr algn="just"/>
            <a:r>
              <a:rPr lang="de-DE" sz="2340" dirty="0">
                <a:solidFill>
                  <a:schemeClr val="tx1">
                    <a:lumMod val="75000"/>
                    <a:lumOff val="25000"/>
                  </a:schemeClr>
                </a:solidFill>
              </a:rPr>
              <a:t>	</a:t>
            </a:r>
            <a:r>
              <a:rPr lang="de-DE" sz="2340" dirty="0">
                <a:solidFill>
                  <a:schemeClr val="bg1">
                    <a:lumMod val="75000"/>
                  </a:schemeClr>
                </a:solidFill>
              </a:rPr>
              <a:t>Das Urteil hat Kafka geholfen, und wenn wir die hilfe verstehen, kann alle die hilfe nutzen.</a:t>
            </a:r>
          </a:p>
        </p:txBody>
      </p:sp>
      <p:sp>
        <p:nvSpPr>
          <p:cNvPr id="16" name="Rectangle 15"/>
          <p:cNvSpPr/>
          <p:nvPr/>
        </p:nvSpPr>
        <p:spPr>
          <a:xfrm>
            <a:off x="4943466" y="907135"/>
            <a:ext cx="22173827" cy="1191095"/>
          </a:xfrm>
          <a:prstGeom prst="rect">
            <a:avLst/>
          </a:prstGeom>
          <a:noFill/>
        </p:spPr>
        <p:txBody>
          <a:bodyPr wrap="none" lIns="82296" tIns="41148" rIns="82296" bIns="41148">
            <a:spAutoFit/>
          </a:bodyPr>
          <a:lstStyle/>
          <a:p>
            <a:pPr algn="ctr"/>
            <a:r>
              <a:rPr lang="de-DE" sz="7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Parallelen</a:t>
            </a:r>
            <a:r>
              <a:rPr lang="en-US" sz="7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 </a:t>
            </a:r>
            <a:r>
              <a:rPr lang="en-US" sz="7200" b="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zwischen</a:t>
            </a:r>
            <a:r>
              <a:rPr lang="en-US" sz="7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 </a:t>
            </a:r>
            <a:r>
              <a:rPr lang="en-US" sz="720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Das </a:t>
            </a:r>
            <a:r>
              <a:rPr lang="en-US" sz="7200" b="1" i="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Urteil</a:t>
            </a:r>
            <a:r>
              <a:rPr lang="en-US" sz="720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 </a:t>
            </a:r>
            <a:r>
              <a:rPr lang="en-US" sz="7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und </a:t>
            </a:r>
            <a:r>
              <a:rPr lang="en-US" sz="720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Brief an den </a:t>
            </a:r>
            <a:r>
              <a:rPr lang="en-US" sz="7200" b="1" i="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Vater</a:t>
            </a:r>
            <a:endParaRPr lang="en-US" sz="7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7" name="Rectangle 16"/>
          <p:cNvSpPr/>
          <p:nvPr/>
        </p:nvSpPr>
        <p:spPr>
          <a:xfrm>
            <a:off x="11563755" y="2160185"/>
            <a:ext cx="10069552" cy="830997"/>
          </a:xfrm>
          <a:prstGeom prst="rect">
            <a:avLst/>
          </a:prstGeom>
          <a:noFill/>
        </p:spPr>
        <p:txBody>
          <a:bodyPr wrap="none" lIns="82296" tIns="41148" rIns="82296" bIns="41148">
            <a:spAutoFit/>
          </a:bodyPr>
          <a:lstStyle/>
          <a:p>
            <a:pPr algn="ctr"/>
            <a:r>
              <a:rPr lang="en-US" sz="486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Maggie </a:t>
            </a:r>
            <a:r>
              <a:rPr lang="en-US" sz="4860" b="1" i="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Marusek</a:t>
            </a:r>
            <a:r>
              <a:rPr lang="en-US" sz="486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 </a:t>
            </a:r>
            <a:r>
              <a:rPr lang="en-US" sz="4860" b="1" i="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UChicago</a:t>
            </a:r>
            <a:r>
              <a:rPr lang="en-US" sz="486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erlin Sans FB Demi" panose="020E0802020502020306" pitchFamily="34" charset="0"/>
              </a:rPr>
              <a:t> c/o 2018</a:t>
            </a:r>
            <a:endParaRPr lang="en-US" sz="486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9" name="Rectangle 18"/>
          <p:cNvSpPr/>
          <p:nvPr/>
        </p:nvSpPr>
        <p:spPr>
          <a:xfrm>
            <a:off x="8117476" y="6467683"/>
            <a:ext cx="4104778" cy="830997"/>
          </a:xfrm>
          <a:prstGeom prst="rect">
            <a:avLst/>
          </a:prstGeom>
          <a:noFill/>
        </p:spPr>
        <p:txBody>
          <a:bodyPr wrap="none" lIns="82296" tIns="41148" rIns="82296" bIns="41148">
            <a:spAutoFit/>
          </a:bodyPr>
          <a:lstStyle/>
          <a:p>
            <a:pPr algn="ctr"/>
            <a:r>
              <a:rPr lang="en-US" sz="4860" b="1" dirty="0">
                <a:ln w="12700">
                  <a:solidFill>
                    <a:schemeClr val="tx2">
                      <a:lumMod val="75000"/>
                    </a:schemeClr>
                  </a:solidFill>
                  <a:prstDash val="solid"/>
                </a:ln>
                <a:solidFill>
                  <a:srgbClr val="92D050"/>
                </a:solidFill>
                <a:effectLst>
                  <a:outerShdw dist="38100" dir="2640000" algn="bl" rotWithShape="0">
                    <a:schemeClr val="tx2">
                      <a:lumMod val="75000"/>
                    </a:schemeClr>
                  </a:outerShdw>
                </a:effectLst>
                <a:latin typeface="Berlin Sans FB Demi" panose="020E0802020502020306" pitchFamily="34" charset="0"/>
              </a:rPr>
              <a:t>Die </a:t>
            </a:r>
            <a:r>
              <a:rPr lang="en-US" sz="4860" b="1" dirty="0" err="1">
                <a:ln w="12700">
                  <a:solidFill>
                    <a:schemeClr val="tx2">
                      <a:lumMod val="75000"/>
                    </a:schemeClr>
                  </a:solidFill>
                  <a:prstDash val="solid"/>
                </a:ln>
                <a:solidFill>
                  <a:srgbClr val="92D050"/>
                </a:solidFill>
                <a:effectLst>
                  <a:outerShdw dist="38100" dir="2640000" algn="bl" rotWithShape="0">
                    <a:schemeClr val="tx2">
                      <a:lumMod val="75000"/>
                    </a:schemeClr>
                  </a:outerShdw>
                </a:effectLst>
                <a:latin typeface="Berlin Sans FB Demi" panose="020E0802020502020306" pitchFamily="34" charset="0"/>
              </a:rPr>
              <a:t>Parallelen</a:t>
            </a:r>
            <a:endParaRPr lang="en-US" sz="4860" b="1" dirty="0">
              <a:ln w="12700">
                <a:solidFill>
                  <a:schemeClr val="tx2">
                    <a:lumMod val="75000"/>
                  </a:schemeClr>
                </a:solidFill>
                <a:prstDash val="solid"/>
              </a:ln>
              <a:solidFill>
                <a:srgbClr val="92D050"/>
              </a:solidFill>
              <a:effectLst>
                <a:outerShdw dist="38100" dir="2640000" algn="bl" rotWithShape="0">
                  <a:schemeClr val="tx2">
                    <a:lumMod val="75000"/>
                  </a:schemeClr>
                </a:outerShdw>
              </a:effectLst>
            </a:endParaRPr>
          </a:p>
        </p:txBody>
      </p:sp>
      <p:sp>
        <p:nvSpPr>
          <p:cNvPr id="21" name="Rectangle 20"/>
          <p:cNvSpPr/>
          <p:nvPr/>
        </p:nvSpPr>
        <p:spPr>
          <a:xfrm>
            <a:off x="21633307" y="4991347"/>
            <a:ext cx="7679475" cy="830997"/>
          </a:xfrm>
          <a:prstGeom prst="rect">
            <a:avLst/>
          </a:prstGeom>
          <a:noFill/>
        </p:spPr>
        <p:txBody>
          <a:bodyPr wrap="none" lIns="82296" tIns="41148" rIns="82296" bIns="41148">
            <a:spAutoFit/>
          </a:bodyPr>
          <a:lstStyle/>
          <a:p>
            <a:pPr algn="ctr"/>
            <a:r>
              <a:rPr lang="de-DE" sz="4860" b="1" dirty="0">
                <a:ln w="12700">
                  <a:solidFill>
                    <a:schemeClr val="tx2">
                      <a:lumMod val="75000"/>
                    </a:schemeClr>
                  </a:solidFill>
                  <a:prstDash val="solid"/>
                </a:ln>
                <a:solidFill>
                  <a:srgbClr val="92D050"/>
                </a:solidFill>
                <a:effectLst>
                  <a:outerShdw dist="38100" dir="2640000" algn="bl" rotWithShape="0">
                    <a:schemeClr val="tx2">
                      <a:lumMod val="75000"/>
                    </a:schemeClr>
                  </a:outerShdw>
                </a:effectLst>
                <a:latin typeface="Berlin Sans FB Demi" panose="020E0802020502020306" pitchFamily="34" charset="0"/>
              </a:rPr>
              <a:t>Die Folgerung der </a:t>
            </a:r>
            <a:r>
              <a:rPr lang="de-DE" sz="4860" b="1" dirty="0" err="1">
                <a:ln w="12700">
                  <a:solidFill>
                    <a:schemeClr val="tx2">
                      <a:lumMod val="75000"/>
                    </a:schemeClr>
                  </a:solidFill>
                  <a:prstDash val="solid"/>
                </a:ln>
                <a:solidFill>
                  <a:srgbClr val="92D050"/>
                </a:solidFill>
                <a:effectLst>
                  <a:outerShdw dist="38100" dir="2640000" algn="bl" rotWithShape="0">
                    <a:schemeClr val="tx2">
                      <a:lumMod val="75000"/>
                    </a:schemeClr>
                  </a:outerShdw>
                </a:effectLst>
                <a:latin typeface="Berlin Sans FB Demi" panose="020E0802020502020306" pitchFamily="34" charset="0"/>
              </a:rPr>
              <a:t>Parallen</a:t>
            </a:r>
            <a:endParaRPr lang="en-US" sz="4860" b="1" dirty="0">
              <a:ln w="12700">
                <a:solidFill>
                  <a:schemeClr val="tx2">
                    <a:lumMod val="75000"/>
                  </a:schemeClr>
                </a:solidFill>
                <a:prstDash val="solid"/>
              </a:ln>
              <a:solidFill>
                <a:srgbClr val="92D050"/>
              </a:solidFill>
              <a:effectLst>
                <a:outerShdw dist="38100" dir="2640000" algn="bl" rotWithShape="0">
                  <a:schemeClr val="tx2">
                    <a:lumMod val="75000"/>
                  </a:schemeClr>
                </a:outerShdw>
              </a:effectLst>
            </a:endParaRPr>
          </a:p>
        </p:txBody>
      </p:sp>
      <p:sp>
        <p:nvSpPr>
          <p:cNvPr id="22" name="Rectangle 21"/>
          <p:cNvSpPr/>
          <p:nvPr/>
        </p:nvSpPr>
        <p:spPr>
          <a:xfrm>
            <a:off x="1948728" y="3833874"/>
            <a:ext cx="18137349" cy="2225225"/>
          </a:xfrm>
          <a:prstGeom prst="rect">
            <a:avLst/>
          </a:prstGeom>
        </p:spPr>
        <p:txBody>
          <a:bodyPr wrap="square">
            <a:spAutoFit/>
          </a:bodyPr>
          <a:lstStyle/>
          <a:p>
            <a:r>
              <a:rPr lang="de-DE" sz="1980" dirty="0">
                <a:solidFill>
                  <a:schemeClr val="tx1">
                    <a:lumMod val="75000"/>
                    <a:lumOff val="25000"/>
                  </a:schemeClr>
                </a:solidFill>
              </a:rPr>
              <a:t>Viele Schriftsteller nutzen ihr Schreiben als Therapie. Sie schreiben über die Gedanken, die sie auf ihren Kopfen nicht schlagen können. Das Schreiben kann neuen Ideen entwickeln und alten Ideen ändern. Offensichtlich war die Beziehung zwischen Vater und Sohn immer in Kafkas Kopf. Viele Kafkas Werke handeln sich von der Beziehung. Der berühmteste Text Kafkas (auf Deutsch) ist </a:t>
            </a:r>
            <a:r>
              <a:rPr lang="de-DE" sz="1980" i="1" dirty="0">
                <a:solidFill>
                  <a:schemeClr val="tx1">
                    <a:lumMod val="75000"/>
                    <a:lumOff val="25000"/>
                  </a:schemeClr>
                </a:solidFill>
              </a:rPr>
              <a:t>Das Urteil</a:t>
            </a:r>
            <a:r>
              <a:rPr lang="de-DE" sz="1980" dirty="0">
                <a:solidFill>
                  <a:schemeClr val="tx1">
                    <a:lumMod val="75000"/>
                    <a:lumOff val="25000"/>
                  </a:schemeClr>
                </a:solidFill>
              </a:rPr>
              <a:t>, und natürlich gibt es da eine komplizierte Beziehung zwischen Vater und Sohn.</a:t>
            </a:r>
            <a:r>
              <a:rPr lang="de-DE" sz="1980" i="1" dirty="0">
                <a:solidFill>
                  <a:schemeClr val="tx1">
                    <a:lumMod val="75000"/>
                    <a:lumOff val="25000"/>
                  </a:schemeClr>
                </a:solidFill>
              </a:rPr>
              <a:t> Brief an den Vater</a:t>
            </a:r>
            <a:r>
              <a:rPr lang="de-DE" sz="1980" dirty="0">
                <a:solidFill>
                  <a:schemeClr val="tx1">
                    <a:lumMod val="75000"/>
                    <a:lumOff val="25000"/>
                  </a:schemeClr>
                </a:solidFill>
              </a:rPr>
              <a:t> handelt sich eindeutig von Kafkas eigenem Vater, und die Ähnlichkeiten zwischen den Texten sind bemerkenswert. Beide Väter sind in ihrer Arbeit vertieft. Beide Väter haben beunruhigenden Ideen über die Frauen in den Leben ihrer Söhne. Beide Väter verhalten sich als Beurteiler. Spricht </a:t>
            </a:r>
            <a:r>
              <a:rPr lang="de-DE" sz="1980" i="1" dirty="0">
                <a:solidFill>
                  <a:schemeClr val="tx1">
                    <a:lumMod val="75000"/>
                    <a:lumOff val="25000"/>
                  </a:schemeClr>
                </a:solidFill>
              </a:rPr>
              <a:t>Das Urteil</a:t>
            </a:r>
            <a:r>
              <a:rPr lang="de-DE" sz="1980" dirty="0">
                <a:solidFill>
                  <a:schemeClr val="tx1">
                    <a:lumMod val="75000"/>
                    <a:lumOff val="25000"/>
                  </a:schemeClr>
                </a:solidFill>
              </a:rPr>
              <a:t> über Kafkas eigenen Vater? Gegebenenfalls warum? Wenn Kafka schreibt über seinen eigenen Vater, warum? Und warum glaubt Kafka, dass </a:t>
            </a:r>
            <a:r>
              <a:rPr lang="de-DE" sz="1980" i="1" dirty="0">
                <a:solidFill>
                  <a:schemeClr val="tx1">
                    <a:lumMod val="75000"/>
                    <a:lumOff val="25000"/>
                  </a:schemeClr>
                </a:solidFill>
              </a:rPr>
              <a:t>Das Urteil </a:t>
            </a:r>
            <a:r>
              <a:rPr lang="de-DE" sz="1980" dirty="0">
                <a:solidFill>
                  <a:schemeClr val="tx1">
                    <a:lumMod val="75000"/>
                    <a:lumOff val="25000"/>
                  </a:schemeClr>
                </a:solidFill>
              </a:rPr>
              <a:t>ein Erfolg war? Ich will behaupten, dass das Schreiben</a:t>
            </a:r>
            <a:r>
              <a:rPr lang="de-DE" sz="1980" i="1" dirty="0">
                <a:solidFill>
                  <a:schemeClr val="tx1">
                    <a:lumMod val="75000"/>
                    <a:lumOff val="25000"/>
                  </a:schemeClr>
                </a:solidFill>
              </a:rPr>
              <a:t> Des Urteils</a:t>
            </a:r>
            <a:r>
              <a:rPr lang="de-DE" sz="1980" dirty="0">
                <a:solidFill>
                  <a:schemeClr val="tx1">
                    <a:lumMod val="75000"/>
                    <a:lumOff val="25000"/>
                  </a:schemeClr>
                </a:solidFill>
              </a:rPr>
              <a:t> Kafka sein Schuldgefühl vom Vater zu büssen hilft.</a:t>
            </a:r>
          </a:p>
        </p:txBody>
      </p:sp>
      <p:sp>
        <p:nvSpPr>
          <p:cNvPr id="23" name="Rectangle 22"/>
          <p:cNvSpPr/>
          <p:nvPr/>
        </p:nvSpPr>
        <p:spPr>
          <a:xfrm>
            <a:off x="2895055" y="2898856"/>
            <a:ext cx="3530903" cy="830997"/>
          </a:xfrm>
          <a:prstGeom prst="rect">
            <a:avLst/>
          </a:prstGeom>
          <a:noFill/>
        </p:spPr>
        <p:txBody>
          <a:bodyPr wrap="none" lIns="82296" tIns="41148" rIns="82296" bIns="41148">
            <a:spAutoFit/>
          </a:bodyPr>
          <a:lstStyle/>
          <a:p>
            <a:pPr algn="ctr"/>
            <a:r>
              <a:rPr lang="en-US" sz="4860" b="1" dirty="0" err="1">
                <a:ln w="12700">
                  <a:solidFill>
                    <a:schemeClr val="tx2">
                      <a:lumMod val="75000"/>
                    </a:schemeClr>
                  </a:solidFill>
                  <a:prstDash val="solid"/>
                </a:ln>
                <a:solidFill>
                  <a:srgbClr val="92D050"/>
                </a:solidFill>
                <a:effectLst>
                  <a:outerShdw dist="38100" dir="2640000" algn="bl" rotWithShape="0">
                    <a:schemeClr val="tx2">
                      <a:lumMod val="75000"/>
                    </a:schemeClr>
                  </a:outerShdw>
                </a:effectLst>
              </a:rPr>
              <a:t>Vorstellung</a:t>
            </a:r>
            <a:endParaRPr lang="en-US" sz="4860" b="1" dirty="0">
              <a:ln w="12700">
                <a:solidFill>
                  <a:schemeClr val="tx2">
                    <a:lumMod val="75000"/>
                  </a:schemeClr>
                </a:solidFill>
                <a:prstDash val="solid"/>
              </a:ln>
              <a:solidFill>
                <a:srgbClr val="92D050"/>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482897811"/>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4BEC0EAF-CF86-4D49-B83B-56CC62D3CFF1}"/>
    </a:ext>
  </a:extLst>
</a:theme>
</file>

<file path=docProps/app.xml><?xml version="1.0" encoding="utf-8"?>
<Properties xmlns="http://schemas.openxmlformats.org/officeDocument/2006/extended-properties" xmlns:vt="http://schemas.openxmlformats.org/officeDocument/2006/docPropsVTypes">
  <Template>Dividend</Template>
  <TotalTime>1390</TotalTime>
  <Words>220</Words>
  <Application>Microsoft Office PowerPoint</Application>
  <PresentationFormat>Custom</PresentationFormat>
  <Paragraphs>49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Dividend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maggie marusek</dc:creator>
  <cp:lastModifiedBy>Staff_Sutter</cp:lastModifiedBy>
  <cp:revision>48</cp:revision>
  <dcterms:created xsi:type="dcterms:W3CDTF">2016-03-29T02:27:31Z</dcterms:created>
  <dcterms:modified xsi:type="dcterms:W3CDTF">2016-04-27T12:17:45Z</dcterms:modified>
</cp:coreProperties>
</file>