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36576000" cy="29260800"/>
  <p:notesSz cx="32918400" cy="5120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Helvetica" panose="020B0604020202020204" pitchFamily="34" charset="0"/>
        <a:ea typeface="ＭＳ Ｐゴシック" panose="020B0600070205080204" pitchFamily="34" charset="-128"/>
        <a:cs typeface="+mn-cs"/>
      </a:defRPr>
    </a:lvl1pPr>
    <a:lvl2pPr marL="360363" indent="96838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Helvetica" panose="020B0604020202020204" pitchFamily="34" charset="0"/>
        <a:ea typeface="ＭＳ Ｐゴシック" panose="020B0600070205080204" pitchFamily="34" charset="-128"/>
        <a:cs typeface="+mn-cs"/>
      </a:defRPr>
    </a:lvl2pPr>
    <a:lvl3pPr marL="722313" indent="192088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Helvetica" panose="020B0604020202020204" pitchFamily="34" charset="0"/>
        <a:ea typeface="ＭＳ Ｐゴシック" panose="020B0600070205080204" pitchFamily="34" charset="-128"/>
        <a:cs typeface="+mn-cs"/>
      </a:defRPr>
    </a:lvl3pPr>
    <a:lvl4pPr marL="1084263" indent="287338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Helvetica" panose="020B0604020202020204" pitchFamily="34" charset="0"/>
        <a:ea typeface="ＭＳ Ｐゴシック" panose="020B0600070205080204" pitchFamily="34" charset="-128"/>
        <a:cs typeface="+mn-cs"/>
      </a:defRPr>
    </a:lvl4pPr>
    <a:lvl5pPr marL="1446213" indent="382588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Helvetica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500" kern="1200">
        <a:solidFill>
          <a:schemeClr val="tx1"/>
        </a:solidFill>
        <a:latin typeface="Helvetica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500" kern="1200">
        <a:solidFill>
          <a:schemeClr val="tx1"/>
        </a:solidFill>
        <a:latin typeface="Helvetica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500" kern="1200">
        <a:solidFill>
          <a:schemeClr val="tx1"/>
        </a:solidFill>
        <a:latin typeface="Helvetica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500" kern="1200">
        <a:solidFill>
          <a:schemeClr val="tx1"/>
        </a:solidFill>
        <a:latin typeface="Helvetica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-167">
          <p15:clr>
            <a:srgbClr val="A4A3A4"/>
          </p15:clr>
        </p15:guide>
        <p15:guide id="2" orient="horz" pos="18223">
          <p15:clr>
            <a:srgbClr val="A4A3A4"/>
          </p15:clr>
        </p15:guide>
        <p15:guide id="3" orient="horz" pos="2761">
          <p15:clr>
            <a:srgbClr val="A4A3A4"/>
          </p15:clr>
        </p15:guide>
        <p15:guide id="4" orient="horz" pos="1206">
          <p15:clr>
            <a:srgbClr val="A4A3A4"/>
          </p15:clr>
        </p15:guide>
        <p15:guide id="5" pos="2831">
          <p15:clr>
            <a:srgbClr val="A4A3A4"/>
          </p15:clr>
        </p15:guide>
        <p15:guide id="6" pos="3804">
          <p15:clr>
            <a:srgbClr val="A4A3A4"/>
          </p15:clr>
        </p15:guide>
        <p15:guide id="7" pos="10703">
          <p15:clr>
            <a:srgbClr val="A4A3A4"/>
          </p15:clr>
        </p15:guide>
        <p15:guide id="8" pos="19927">
          <p15:clr>
            <a:srgbClr val="A4A3A4"/>
          </p15:clr>
        </p15:guide>
        <p15:guide id="9" pos="-3458">
          <p15:clr>
            <a:srgbClr val="A4A3A4"/>
          </p15:clr>
        </p15:guide>
        <p15:guide id="10" pos="11722">
          <p15:clr>
            <a:srgbClr val="A4A3A4"/>
          </p15:clr>
        </p15:guide>
        <p15:guide id="11" pos="18955">
          <p15:clr>
            <a:srgbClr val="A4A3A4"/>
          </p15:clr>
        </p15:guide>
        <p15:guide id="12" pos="262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0773"/>
    <a:srgbClr val="CCFF66"/>
    <a:srgbClr val="79E6F5"/>
    <a:srgbClr val="461E64"/>
    <a:srgbClr val="E0DB06"/>
    <a:srgbClr val="D0F7FC"/>
    <a:srgbClr val="2D1341"/>
    <a:srgbClr val="D9D406"/>
    <a:srgbClr val="0A223C"/>
    <a:srgbClr val="FF6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17" autoAdjust="0"/>
    <p:restoredTop sz="94660"/>
  </p:normalViewPr>
  <p:slideViewPr>
    <p:cSldViewPr snapToGrid="0">
      <p:cViewPr>
        <p:scale>
          <a:sx n="19" d="100"/>
          <a:sy n="19" d="100"/>
        </p:scale>
        <p:origin x="-1612" y="39"/>
      </p:cViewPr>
      <p:guideLst>
        <p:guide orient="horz" pos="-167"/>
        <p:guide orient="horz" pos="18223"/>
        <p:guide orient="horz" pos="2761"/>
        <p:guide orient="horz" pos="1206"/>
        <p:guide pos="2831"/>
        <p:guide pos="3804"/>
        <p:guide pos="10703"/>
        <p:guide pos="19927"/>
        <p:guide pos="-3458"/>
        <p:guide pos="11722"/>
        <p:guide pos="18955"/>
        <p:guide pos="262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4265275" cy="2560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8646775" y="0"/>
            <a:ext cx="14263688" cy="2560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077CE947-C3A5-49C4-9CE0-2864E273BE88}" type="datetime1">
              <a:rPr lang="en-US" altLang="en-US"/>
              <a:pPr/>
              <a:t>4/26/2016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457700" y="3840163"/>
            <a:ext cx="24003000" cy="19202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292475" y="24323675"/>
            <a:ext cx="26333450" cy="230425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8637825"/>
            <a:ext cx="14265275" cy="25590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8646775" y="48637825"/>
            <a:ext cx="14263688" cy="25590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A3952811-85A2-42D5-BD8A-E5A3050FB6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78468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3603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360363" algn="l" defTabSz="3603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722313" algn="l" defTabSz="3603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084263" algn="l" defTabSz="3603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446213" algn="l" defTabSz="3603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1808683" algn="l" defTabSz="36173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70420" algn="l" defTabSz="36173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32156" algn="l" defTabSz="36173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93893" algn="l" defTabSz="36173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z="9600" dirty="0" smtClean="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EA73F31-5C47-4A38-AD0D-D7EBBB13862A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1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459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2974" y="9090378"/>
            <a:ext cx="31090054" cy="627097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5947" y="16580556"/>
            <a:ext cx="25604107" cy="7478889"/>
          </a:xfrm>
        </p:spPr>
        <p:txBody>
          <a:bodyPr/>
          <a:lstStyle>
            <a:lvl1pPr marL="0" indent="0" algn="ctr">
              <a:buNone/>
              <a:defRPr/>
            </a:lvl1pPr>
            <a:lvl2pPr marL="361737" indent="0" algn="ctr">
              <a:buNone/>
              <a:defRPr/>
            </a:lvl2pPr>
            <a:lvl3pPr marL="723473" indent="0" algn="ctr">
              <a:buNone/>
              <a:defRPr/>
            </a:lvl3pPr>
            <a:lvl4pPr marL="1085210" indent="0" algn="ctr">
              <a:buNone/>
              <a:defRPr/>
            </a:lvl4pPr>
            <a:lvl5pPr marL="1446947" indent="0" algn="ctr">
              <a:buNone/>
              <a:defRPr/>
            </a:lvl5pPr>
            <a:lvl6pPr marL="1808683" indent="0" algn="ctr">
              <a:buNone/>
              <a:defRPr/>
            </a:lvl6pPr>
            <a:lvl7pPr marL="2170420" indent="0" algn="ctr">
              <a:buNone/>
              <a:defRPr/>
            </a:lvl7pPr>
            <a:lvl8pPr marL="2532156" indent="0" algn="ctr">
              <a:buNone/>
              <a:defRPr/>
            </a:lvl8pPr>
            <a:lvl9pPr marL="289389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EB9A27-9001-4A64-ADB1-EA25C0ACB2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710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1B382-31BA-4BEB-AE64-1F6FA630C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750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061082" y="2600678"/>
            <a:ext cx="7771946" cy="234089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2974" y="2600678"/>
            <a:ext cx="23209250" cy="2340892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1A81A0-D692-4D03-9A2C-6CE2ADB419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802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4A1124-9FED-4A02-82D1-3D8D336E99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9693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251" y="18803057"/>
            <a:ext cx="31090054" cy="5810956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89251" y="12402257"/>
            <a:ext cx="31090054" cy="6400800"/>
          </a:xfrm>
        </p:spPr>
        <p:txBody>
          <a:bodyPr anchor="b"/>
          <a:lstStyle>
            <a:lvl1pPr marL="0" indent="0">
              <a:buNone/>
              <a:defRPr sz="1600"/>
            </a:lvl1pPr>
            <a:lvl2pPr marL="361737" indent="0">
              <a:buNone/>
              <a:defRPr sz="1400"/>
            </a:lvl2pPr>
            <a:lvl3pPr marL="723473" indent="0">
              <a:buNone/>
              <a:defRPr sz="1300"/>
            </a:lvl3pPr>
            <a:lvl4pPr marL="1085210" indent="0">
              <a:buNone/>
              <a:defRPr sz="1100"/>
            </a:lvl4pPr>
            <a:lvl5pPr marL="1446947" indent="0">
              <a:buNone/>
              <a:defRPr sz="1100"/>
            </a:lvl5pPr>
            <a:lvl6pPr marL="1808683" indent="0">
              <a:buNone/>
              <a:defRPr sz="1100"/>
            </a:lvl6pPr>
            <a:lvl7pPr marL="2170420" indent="0">
              <a:buNone/>
              <a:defRPr sz="1100"/>
            </a:lvl7pPr>
            <a:lvl8pPr marL="2532156" indent="0">
              <a:buNone/>
              <a:defRPr sz="1100"/>
            </a:lvl8pPr>
            <a:lvl9pPr marL="2893893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6503E-33E2-4C64-911C-53BC15CE5F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8997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2975" y="8453968"/>
            <a:ext cx="15490598" cy="1755563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42428" y="8453968"/>
            <a:ext cx="15490599" cy="1755563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D61291-97FD-4145-94D2-77C728C7E5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0599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9028" y="1171222"/>
            <a:ext cx="32917946" cy="4876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9027" y="6550378"/>
            <a:ext cx="16160750" cy="2729089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1737" indent="0">
              <a:buNone/>
              <a:defRPr sz="1600" b="1"/>
            </a:lvl2pPr>
            <a:lvl3pPr marL="723473" indent="0">
              <a:buNone/>
              <a:defRPr sz="1400" b="1"/>
            </a:lvl3pPr>
            <a:lvl4pPr marL="1085210" indent="0">
              <a:buNone/>
              <a:defRPr sz="1300" b="1"/>
            </a:lvl4pPr>
            <a:lvl5pPr marL="1446947" indent="0">
              <a:buNone/>
              <a:defRPr sz="1300" b="1"/>
            </a:lvl5pPr>
            <a:lvl6pPr marL="1808683" indent="0">
              <a:buNone/>
              <a:defRPr sz="1300" b="1"/>
            </a:lvl6pPr>
            <a:lvl7pPr marL="2170420" indent="0">
              <a:buNone/>
              <a:defRPr sz="1300" b="1"/>
            </a:lvl7pPr>
            <a:lvl8pPr marL="2532156" indent="0">
              <a:buNone/>
              <a:defRPr sz="1300" b="1"/>
            </a:lvl8pPr>
            <a:lvl9pPr marL="2893893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9027" y="9279468"/>
            <a:ext cx="16160750" cy="16858544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80554" y="6550378"/>
            <a:ext cx="16166420" cy="2729089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1737" indent="0">
              <a:buNone/>
              <a:defRPr sz="1600" b="1"/>
            </a:lvl2pPr>
            <a:lvl3pPr marL="723473" indent="0">
              <a:buNone/>
              <a:defRPr sz="1400" b="1"/>
            </a:lvl3pPr>
            <a:lvl4pPr marL="1085210" indent="0">
              <a:buNone/>
              <a:defRPr sz="1300" b="1"/>
            </a:lvl4pPr>
            <a:lvl5pPr marL="1446947" indent="0">
              <a:buNone/>
              <a:defRPr sz="1300" b="1"/>
            </a:lvl5pPr>
            <a:lvl6pPr marL="1808683" indent="0">
              <a:buNone/>
              <a:defRPr sz="1300" b="1"/>
            </a:lvl6pPr>
            <a:lvl7pPr marL="2170420" indent="0">
              <a:buNone/>
              <a:defRPr sz="1300" b="1"/>
            </a:lvl7pPr>
            <a:lvl8pPr marL="2532156" indent="0">
              <a:buNone/>
              <a:defRPr sz="1300" b="1"/>
            </a:lvl8pPr>
            <a:lvl9pPr marL="2893893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80554" y="9279468"/>
            <a:ext cx="16166420" cy="16858544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B30A6E-E73D-465A-9BCA-F066D5E914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5203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7DAD66-D5C3-4C28-9FC7-EA0BC80471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0302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92EA48-6BFD-4CB7-B84D-506CBB3AF6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6937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9027" y="1165578"/>
            <a:ext cx="12033250" cy="4957233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99974" y="1165579"/>
            <a:ext cx="20447000" cy="2497243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9027" y="6122812"/>
            <a:ext cx="12033250" cy="20015200"/>
          </a:xfrm>
        </p:spPr>
        <p:txBody>
          <a:bodyPr/>
          <a:lstStyle>
            <a:lvl1pPr marL="0" indent="0">
              <a:buNone/>
              <a:defRPr sz="1100"/>
            </a:lvl1pPr>
            <a:lvl2pPr marL="361737" indent="0">
              <a:buNone/>
              <a:defRPr sz="900"/>
            </a:lvl2pPr>
            <a:lvl3pPr marL="723473" indent="0">
              <a:buNone/>
              <a:defRPr sz="800"/>
            </a:lvl3pPr>
            <a:lvl4pPr marL="1085210" indent="0">
              <a:buNone/>
              <a:defRPr sz="700"/>
            </a:lvl4pPr>
            <a:lvl5pPr marL="1446947" indent="0">
              <a:buNone/>
              <a:defRPr sz="700"/>
            </a:lvl5pPr>
            <a:lvl6pPr marL="1808683" indent="0">
              <a:buNone/>
              <a:defRPr sz="700"/>
            </a:lvl6pPr>
            <a:lvl7pPr marL="2170420" indent="0">
              <a:buNone/>
              <a:defRPr sz="700"/>
            </a:lvl7pPr>
            <a:lvl8pPr marL="2532156" indent="0">
              <a:buNone/>
              <a:defRPr sz="700"/>
            </a:lvl8pPr>
            <a:lvl9pPr marL="2893893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4ABF2-A2EC-4C82-A2D5-AB5A60C099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0019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8697" y="20482278"/>
            <a:ext cx="21946054" cy="2418644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68697" y="2614791"/>
            <a:ext cx="21946054" cy="17555632"/>
          </a:xfrm>
        </p:spPr>
        <p:txBody>
          <a:bodyPr/>
          <a:lstStyle>
            <a:lvl1pPr marL="0" indent="0">
              <a:buNone/>
              <a:defRPr sz="2500"/>
            </a:lvl1pPr>
            <a:lvl2pPr marL="361737" indent="0">
              <a:buNone/>
              <a:defRPr sz="2200"/>
            </a:lvl2pPr>
            <a:lvl3pPr marL="723473" indent="0">
              <a:buNone/>
              <a:defRPr sz="1900"/>
            </a:lvl3pPr>
            <a:lvl4pPr marL="1085210" indent="0">
              <a:buNone/>
              <a:defRPr sz="1600"/>
            </a:lvl4pPr>
            <a:lvl5pPr marL="1446947" indent="0">
              <a:buNone/>
              <a:defRPr sz="1600"/>
            </a:lvl5pPr>
            <a:lvl6pPr marL="1808683" indent="0">
              <a:buNone/>
              <a:defRPr sz="1600"/>
            </a:lvl6pPr>
            <a:lvl7pPr marL="2170420" indent="0">
              <a:buNone/>
              <a:defRPr sz="1600"/>
            </a:lvl7pPr>
            <a:lvl8pPr marL="2532156" indent="0">
              <a:buNone/>
              <a:defRPr sz="1600"/>
            </a:lvl8pPr>
            <a:lvl9pPr marL="2893893" indent="0">
              <a:buNone/>
              <a:defRPr sz="16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8697" y="22900924"/>
            <a:ext cx="21946054" cy="3433232"/>
          </a:xfrm>
        </p:spPr>
        <p:txBody>
          <a:bodyPr/>
          <a:lstStyle>
            <a:lvl1pPr marL="0" indent="0">
              <a:buNone/>
              <a:defRPr sz="1100"/>
            </a:lvl1pPr>
            <a:lvl2pPr marL="361737" indent="0">
              <a:buNone/>
              <a:defRPr sz="900"/>
            </a:lvl2pPr>
            <a:lvl3pPr marL="723473" indent="0">
              <a:buNone/>
              <a:defRPr sz="800"/>
            </a:lvl3pPr>
            <a:lvl4pPr marL="1085210" indent="0">
              <a:buNone/>
              <a:defRPr sz="700"/>
            </a:lvl4pPr>
            <a:lvl5pPr marL="1446947" indent="0">
              <a:buNone/>
              <a:defRPr sz="700"/>
            </a:lvl5pPr>
            <a:lvl6pPr marL="1808683" indent="0">
              <a:buNone/>
              <a:defRPr sz="700"/>
            </a:lvl6pPr>
            <a:lvl7pPr marL="2170420" indent="0">
              <a:buNone/>
              <a:defRPr sz="700"/>
            </a:lvl7pPr>
            <a:lvl8pPr marL="2532156" indent="0">
              <a:buNone/>
              <a:defRPr sz="700"/>
            </a:lvl8pPr>
            <a:lvl9pPr marL="2893893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EF5671-E514-4956-90E6-1860E5F75F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4988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3200" y="2600325"/>
            <a:ext cx="3108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22459" tIns="161230" rIns="322459" bIns="16123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0" y="8455025"/>
            <a:ext cx="31089600" cy="1755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22459" tIns="161230" rIns="322459" bIns="1612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43200" y="26660475"/>
            <a:ext cx="7620000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22459" tIns="161230" rIns="322459" bIns="161230" numCol="1" anchor="t" anchorCtr="0" compatLnSpc="1">
            <a:prstTxWarp prst="textNoShape">
              <a:avLst/>
            </a:prstTxWarp>
          </a:bodyPr>
          <a:lstStyle>
            <a:lvl1pPr>
              <a:defRPr sz="49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496800" y="26660475"/>
            <a:ext cx="11582400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22459" tIns="161230" rIns="322459" bIns="161230" numCol="1" anchor="t" anchorCtr="0" compatLnSpc="1">
            <a:prstTxWarp prst="textNoShape">
              <a:avLst/>
            </a:prstTxWarp>
          </a:bodyPr>
          <a:lstStyle>
            <a:lvl1pPr algn="ctr">
              <a:defRPr sz="49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6212800" y="26660475"/>
            <a:ext cx="7620000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22459" tIns="161230" rIns="322459" bIns="161230" numCol="1" anchor="t" anchorCtr="0" compatLnSpc="1">
            <a:prstTxWarp prst="textNoShape">
              <a:avLst/>
            </a:prstTxWarp>
          </a:bodyPr>
          <a:lstStyle>
            <a:lvl1pPr algn="r">
              <a:defRPr sz="4900">
                <a:latin typeface="Times New Roman" panose="02020603050405020304" pitchFamily="18" charset="0"/>
              </a:defRPr>
            </a:lvl1pPr>
          </a:lstStyle>
          <a:p>
            <a:fld id="{089BAA7E-4C50-40D2-81AA-9E8D64EFF12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24213" rtl="0" eaLnBrk="0" fontAlgn="base" hangingPunct="0">
        <a:spcBef>
          <a:spcPct val="0"/>
        </a:spcBef>
        <a:spcAft>
          <a:spcPct val="0"/>
        </a:spcAft>
        <a:defRPr sz="155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224213" rtl="0" eaLnBrk="0" fontAlgn="base" hangingPunct="0">
        <a:spcBef>
          <a:spcPct val="0"/>
        </a:spcBef>
        <a:spcAft>
          <a:spcPct val="0"/>
        </a:spcAft>
        <a:defRPr sz="155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224213" rtl="0" eaLnBrk="0" fontAlgn="base" hangingPunct="0">
        <a:spcBef>
          <a:spcPct val="0"/>
        </a:spcBef>
        <a:spcAft>
          <a:spcPct val="0"/>
        </a:spcAft>
        <a:defRPr sz="155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224213" rtl="0" eaLnBrk="0" fontAlgn="base" hangingPunct="0">
        <a:spcBef>
          <a:spcPct val="0"/>
        </a:spcBef>
        <a:spcAft>
          <a:spcPct val="0"/>
        </a:spcAft>
        <a:defRPr sz="155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224213" rtl="0" eaLnBrk="0" fontAlgn="base" hangingPunct="0">
        <a:spcBef>
          <a:spcPct val="0"/>
        </a:spcBef>
        <a:spcAft>
          <a:spcPct val="0"/>
        </a:spcAft>
        <a:defRPr sz="155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5pPr>
      <a:lvl6pPr marL="361737" algn="ctr" defTabSz="3224229" rtl="0" fontAlgn="base">
        <a:spcBef>
          <a:spcPct val="0"/>
        </a:spcBef>
        <a:spcAft>
          <a:spcPct val="0"/>
        </a:spcAft>
        <a:defRPr sz="15500">
          <a:solidFill>
            <a:schemeClr val="tx2"/>
          </a:solidFill>
          <a:latin typeface="Times New Roman" pitchFamily="-65" charset="0"/>
        </a:defRPr>
      </a:lvl6pPr>
      <a:lvl7pPr marL="723473" algn="ctr" defTabSz="3224229" rtl="0" fontAlgn="base">
        <a:spcBef>
          <a:spcPct val="0"/>
        </a:spcBef>
        <a:spcAft>
          <a:spcPct val="0"/>
        </a:spcAft>
        <a:defRPr sz="15500">
          <a:solidFill>
            <a:schemeClr val="tx2"/>
          </a:solidFill>
          <a:latin typeface="Times New Roman" pitchFamily="-65" charset="0"/>
        </a:defRPr>
      </a:lvl7pPr>
      <a:lvl8pPr marL="1085210" algn="ctr" defTabSz="3224229" rtl="0" fontAlgn="base">
        <a:spcBef>
          <a:spcPct val="0"/>
        </a:spcBef>
        <a:spcAft>
          <a:spcPct val="0"/>
        </a:spcAft>
        <a:defRPr sz="15500">
          <a:solidFill>
            <a:schemeClr val="tx2"/>
          </a:solidFill>
          <a:latin typeface="Times New Roman" pitchFamily="-65" charset="0"/>
        </a:defRPr>
      </a:lvl8pPr>
      <a:lvl9pPr marL="1446947" algn="ctr" defTabSz="3224229" rtl="0" fontAlgn="base">
        <a:spcBef>
          <a:spcPct val="0"/>
        </a:spcBef>
        <a:spcAft>
          <a:spcPct val="0"/>
        </a:spcAft>
        <a:defRPr sz="15500">
          <a:solidFill>
            <a:schemeClr val="tx2"/>
          </a:solidFill>
          <a:latin typeface="Times New Roman" pitchFamily="-65" charset="0"/>
        </a:defRPr>
      </a:lvl9pPr>
    </p:titleStyle>
    <p:bodyStyle>
      <a:lvl1pPr marL="1208088" indent="-1208088" algn="l" defTabSz="3224213" rtl="0" eaLnBrk="0" fontAlgn="base" hangingPunct="0">
        <a:spcBef>
          <a:spcPct val="20000"/>
        </a:spcBef>
        <a:spcAft>
          <a:spcPct val="0"/>
        </a:spcAft>
        <a:buChar char="•"/>
        <a:defRPr sz="113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2619375" indent="-1006475" algn="l" defTabSz="3224213" rtl="0" eaLnBrk="0" fontAlgn="base" hangingPunct="0">
        <a:spcBef>
          <a:spcPct val="20000"/>
        </a:spcBef>
        <a:spcAft>
          <a:spcPct val="0"/>
        </a:spcAft>
        <a:buChar char="–"/>
        <a:defRPr sz="9900">
          <a:solidFill>
            <a:schemeClr val="tx1"/>
          </a:solidFill>
          <a:latin typeface="+mn-lt"/>
          <a:ea typeface="ＭＳ Ｐゴシック" pitchFamily="-65" charset="-128"/>
        </a:defRPr>
      </a:lvl2pPr>
      <a:lvl3pPr marL="4029075" indent="-804863" algn="l" defTabSz="3224213" rtl="0" eaLnBrk="0" fontAlgn="base" hangingPunct="0">
        <a:spcBef>
          <a:spcPct val="20000"/>
        </a:spcBef>
        <a:spcAft>
          <a:spcPct val="0"/>
        </a:spcAft>
        <a:buChar char="•"/>
        <a:defRPr sz="8500">
          <a:solidFill>
            <a:schemeClr val="tx1"/>
          </a:solidFill>
          <a:latin typeface="+mn-lt"/>
          <a:ea typeface="ＭＳ Ｐゴシック" pitchFamily="-65" charset="-128"/>
        </a:defRPr>
      </a:lvl3pPr>
      <a:lvl4pPr marL="5641975" indent="-804863" algn="l" defTabSz="3224213" rtl="0" eaLnBrk="0" fontAlgn="base" hangingPunct="0">
        <a:spcBef>
          <a:spcPct val="20000"/>
        </a:spcBef>
        <a:spcAft>
          <a:spcPct val="0"/>
        </a:spcAft>
        <a:buChar char="–"/>
        <a:defRPr sz="7000">
          <a:solidFill>
            <a:schemeClr val="tx1"/>
          </a:solidFill>
          <a:latin typeface="+mn-lt"/>
          <a:ea typeface="ＭＳ Ｐゴシック" pitchFamily="-65" charset="-128"/>
        </a:defRPr>
      </a:lvl4pPr>
      <a:lvl5pPr marL="7253288" indent="-804863" algn="l" defTabSz="3224213" rtl="0" eaLnBrk="0" fontAlgn="base" hangingPunct="0">
        <a:spcBef>
          <a:spcPct val="20000"/>
        </a:spcBef>
        <a:spcAft>
          <a:spcPct val="0"/>
        </a:spcAft>
        <a:buChar char="»"/>
        <a:defRPr sz="7000">
          <a:solidFill>
            <a:schemeClr val="tx1"/>
          </a:solidFill>
          <a:latin typeface="+mn-lt"/>
          <a:ea typeface="ＭＳ Ｐゴシック" pitchFamily="-65" charset="-128"/>
        </a:defRPr>
      </a:lvl5pPr>
      <a:lvl6pPr marL="7616566" indent="-805116" algn="l" defTabSz="3224229" rtl="0" fontAlgn="base">
        <a:spcBef>
          <a:spcPct val="20000"/>
        </a:spcBef>
        <a:spcAft>
          <a:spcPct val="0"/>
        </a:spcAft>
        <a:buChar char="»"/>
        <a:defRPr sz="7000">
          <a:solidFill>
            <a:schemeClr val="tx1"/>
          </a:solidFill>
          <a:latin typeface="+mn-lt"/>
          <a:ea typeface="ＭＳ Ｐゴシック" pitchFamily="-65" charset="-128"/>
        </a:defRPr>
      </a:lvl6pPr>
      <a:lvl7pPr marL="7978303" indent="-805116" algn="l" defTabSz="3224229" rtl="0" fontAlgn="base">
        <a:spcBef>
          <a:spcPct val="20000"/>
        </a:spcBef>
        <a:spcAft>
          <a:spcPct val="0"/>
        </a:spcAft>
        <a:buChar char="»"/>
        <a:defRPr sz="7000">
          <a:solidFill>
            <a:schemeClr val="tx1"/>
          </a:solidFill>
          <a:latin typeface="+mn-lt"/>
          <a:ea typeface="ＭＳ Ｐゴシック" pitchFamily="-65" charset="-128"/>
        </a:defRPr>
      </a:lvl7pPr>
      <a:lvl8pPr marL="8340039" indent="-805116" algn="l" defTabSz="3224229" rtl="0" fontAlgn="base">
        <a:spcBef>
          <a:spcPct val="20000"/>
        </a:spcBef>
        <a:spcAft>
          <a:spcPct val="0"/>
        </a:spcAft>
        <a:buChar char="»"/>
        <a:defRPr sz="7000">
          <a:solidFill>
            <a:schemeClr val="tx1"/>
          </a:solidFill>
          <a:latin typeface="+mn-lt"/>
          <a:ea typeface="ＭＳ Ｐゴシック" pitchFamily="-65" charset="-128"/>
        </a:defRPr>
      </a:lvl8pPr>
      <a:lvl9pPr marL="8701776" indent="-805116" algn="l" defTabSz="3224229" rtl="0" fontAlgn="base">
        <a:spcBef>
          <a:spcPct val="20000"/>
        </a:spcBef>
        <a:spcAft>
          <a:spcPct val="0"/>
        </a:spcAft>
        <a:buChar char="»"/>
        <a:defRPr sz="70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36173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1737" algn="l" defTabSz="36173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23473" algn="l" defTabSz="36173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85210" algn="l" defTabSz="36173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46947" algn="l" defTabSz="36173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08683" algn="l" defTabSz="36173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70420" algn="l" defTabSz="36173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32156" algn="l" defTabSz="36173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93893" algn="l" defTabSz="36173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0" y="0"/>
            <a:ext cx="36576000" cy="29260800"/>
          </a:xfrm>
          <a:prstGeom prst="rect">
            <a:avLst/>
          </a:prstGeom>
          <a:gradFill flip="none" rotWithShape="1">
            <a:gsLst>
              <a:gs pos="0">
                <a:srgbClr val="0A223C"/>
              </a:gs>
              <a:gs pos="44000">
                <a:srgbClr val="0070C0"/>
              </a:gs>
              <a:gs pos="100000">
                <a:srgbClr val="002060"/>
              </a:gs>
            </a:gsLst>
            <a:path path="rect">
              <a:fillToRect l="100000" t="100000"/>
            </a:path>
            <a:tileRect r="-100000" b="-100000"/>
          </a:gradFill>
          <a:ln>
            <a:headEnd/>
            <a:tailEnd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0">
            <a:schemeClr val="accent4"/>
          </a:lnRef>
          <a:fillRef idx="1003">
            <a:schemeClr val="lt1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72347" tIns="36174" rIns="72347" bIns="36174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14341" name="Text Box 16"/>
          <p:cNvSpPr txBox="1">
            <a:spLocks noChangeArrowheads="1"/>
          </p:cNvSpPr>
          <p:nvPr/>
        </p:nvSpPr>
        <p:spPr bwMode="auto">
          <a:xfrm>
            <a:off x="10534345" y="6413949"/>
            <a:ext cx="6484930" cy="1141443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76200">
            <a:solidFill>
              <a:schemeClr val="tx1"/>
            </a:solidFill>
            <a:round/>
            <a:headEnd/>
            <a:tailEnd/>
          </a:ln>
        </p:spPr>
        <p:txBody>
          <a:bodyPr lIns="723473" tIns="361737" rIns="723473" bIns="723473"/>
          <a:lstStyle>
            <a:lvl1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600" b="1" dirty="0" smtClean="0">
                <a:solidFill>
                  <a:srgbClr val="160773"/>
                </a:solidFill>
                <a:latin typeface="Calibri" panose="020F0502020204030204" pitchFamily="34" charset="0"/>
              </a:rPr>
              <a:t>Heinrich Himmler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3600" b="1" dirty="0" smtClean="0">
                <a:solidFill>
                  <a:srgbClr val="160773"/>
                </a:solidFill>
                <a:latin typeface="Calibri" panose="020F0502020204030204" pitchFamily="34" charset="0"/>
              </a:rPr>
              <a:t>(1900 – 1945)</a:t>
            </a:r>
          </a:p>
          <a:p>
            <a:pPr marL="571500" indent="-5715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Fuhrer der Schutzstaffel</a:t>
            </a:r>
          </a:p>
          <a:p>
            <a:pPr marL="571500" indent="-5715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Artamenen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und die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Wichtigkeit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der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Reinheit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der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nordischen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Rasse</a:t>
            </a:r>
            <a:endParaRPr lang="en-US" altLang="en-US" sz="3600" dirty="0">
              <a:solidFill>
                <a:srgbClr val="160773"/>
              </a:solidFill>
              <a:latin typeface="+mn-lt"/>
            </a:endParaRPr>
          </a:p>
          <a:p>
            <a:pPr marL="571500" indent="-5715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Beeindr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  <a:cs typeface="Times New Roman" panose="02020603050405020304" pitchFamily="18" charset="0"/>
              </a:rPr>
              <a:t>ückt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  <a:cs typeface="Times New Roman" panose="02020603050405020304" pitchFamily="18" charset="0"/>
              </a:rPr>
              <a:t>mit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Richard Walter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Darr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  <a:cs typeface="Times New Roman" panose="02020603050405020304" pitchFamily="18" charset="0"/>
              </a:rPr>
              <a:t>é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  <a:cs typeface="Times New Roman" panose="02020603050405020304" pitchFamily="18" charset="0"/>
              </a:rPr>
              <a:t> und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  <a:cs typeface="Times New Roman" panose="02020603050405020304" pitchFamily="18" charset="0"/>
              </a:rPr>
              <a:t>seinen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  <a:cs typeface="Times New Roman" panose="02020603050405020304" pitchFamily="18" charset="0"/>
              </a:rPr>
              <a:t>Theorien</a:t>
            </a:r>
            <a:endParaRPr lang="en-US" altLang="en-US" sz="3600" dirty="0" smtClean="0">
              <a:solidFill>
                <a:srgbClr val="160773"/>
              </a:solidFill>
              <a:latin typeface="+mn-lt"/>
              <a:cs typeface="Times New Roman" panose="02020603050405020304" pitchFamily="18" charset="0"/>
            </a:endParaRPr>
          </a:p>
          <a:p>
            <a:pPr marL="571500" indent="-5715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3600" dirty="0" err="1" smtClean="0">
                <a:solidFill>
                  <a:srgbClr val="160773"/>
                </a:solidFill>
                <a:latin typeface="+mn-lt"/>
                <a:cs typeface="Times New Roman" panose="02020603050405020304" pitchFamily="18" charset="0"/>
              </a:rPr>
              <a:t>Traf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  <a:cs typeface="Times New Roman" panose="02020603050405020304" pitchFamily="18" charset="0"/>
              </a:rPr>
              <a:t>mit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  <a:cs typeface="Times New Roman" panose="02020603050405020304" pitchFamily="18" charset="0"/>
              </a:rPr>
              <a:t> der SS in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  <a:cs typeface="Times New Roman" panose="02020603050405020304" pitchFamily="18" charset="0"/>
              </a:rPr>
              <a:t>Wewelsburg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  <a:cs typeface="Times New Roman" panose="02020603050405020304" pitchFamily="18" charset="0"/>
              </a:rPr>
              <a:t>Schloss</a:t>
            </a:r>
            <a:endParaRPr lang="en-US" altLang="en-US" sz="3600" dirty="0" smtClean="0">
              <a:solidFill>
                <a:srgbClr val="160773"/>
              </a:solidFill>
              <a:latin typeface="+mn-lt"/>
              <a:cs typeface="Times New Roman" panose="02020603050405020304" pitchFamily="18" charset="0"/>
            </a:endParaRPr>
          </a:p>
          <a:p>
            <a:pPr marL="571500" indent="-5715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3600" dirty="0" err="1" smtClean="0">
                <a:solidFill>
                  <a:srgbClr val="160773"/>
                </a:solidFill>
                <a:latin typeface="+mn-lt"/>
                <a:cs typeface="Times New Roman" panose="02020603050405020304" pitchFamily="18" charset="0"/>
              </a:rPr>
              <a:t>Rassistische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  <a:cs typeface="Times New Roman" panose="02020603050405020304" pitchFamily="18" charset="0"/>
              </a:rPr>
              <a:t>Sortierung</a:t>
            </a:r>
            <a:endParaRPr lang="en-US" altLang="en-US" sz="3600" dirty="0" smtClean="0">
              <a:solidFill>
                <a:srgbClr val="160773"/>
              </a:solidFill>
              <a:latin typeface="+mn-lt"/>
              <a:cs typeface="Times New Roman" panose="02020603050405020304" pitchFamily="18" charset="0"/>
            </a:endParaRPr>
          </a:p>
          <a:p>
            <a:pPr marL="571500" indent="-5715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3600" dirty="0" err="1" smtClean="0">
                <a:solidFill>
                  <a:srgbClr val="160773"/>
                </a:solidFill>
                <a:latin typeface="+mn-lt"/>
                <a:cs typeface="Times New Roman" panose="02020603050405020304" pitchFamily="18" charset="0"/>
              </a:rPr>
              <a:t>Betreute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  <a:cs typeface="Times New Roman" panose="02020603050405020304" pitchFamily="18" charset="0"/>
              </a:rPr>
              <a:t> die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  <a:cs typeface="Times New Roman" panose="02020603050405020304" pitchFamily="18" charset="0"/>
              </a:rPr>
              <a:t>Auspl</a:t>
            </a:r>
            <a:r>
              <a:rPr lang="en-US" altLang="en-US" sz="3600" dirty="0" err="1" smtClean="0">
                <a:solidFill>
                  <a:srgbClr val="16077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ünderung</a:t>
            </a:r>
            <a:r>
              <a:rPr lang="en-US" altLang="en-US" sz="3600" dirty="0" smtClean="0">
                <a:solidFill>
                  <a:srgbClr val="16077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von </a:t>
            </a:r>
            <a:r>
              <a:rPr lang="en-US" altLang="en-US" sz="3600" dirty="0" err="1" smtClean="0">
                <a:solidFill>
                  <a:srgbClr val="16077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vielen</a:t>
            </a:r>
            <a:r>
              <a:rPr lang="en-US" altLang="en-US" sz="3600" dirty="0" smtClean="0">
                <a:solidFill>
                  <a:srgbClr val="16077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Museen</a:t>
            </a:r>
            <a:endParaRPr lang="en-US" altLang="en-US" sz="3600" dirty="0" smtClean="0">
              <a:solidFill>
                <a:srgbClr val="160773"/>
              </a:solidFill>
              <a:latin typeface="+mn-lt"/>
              <a:cs typeface="Times New Roman" panose="02020603050405020304" pitchFamily="18" charset="0"/>
            </a:endParaRPr>
          </a:p>
          <a:p>
            <a:pPr marL="571500" indent="-5715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en-US" altLang="en-US" sz="3600" dirty="0" smtClean="0">
              <a:solidFill>
                <a:srgbClr val="160773"/>
              </a:solidFill>
              <a:latin typeface="Calibri" panose="020F0502020204030204" pitchFamily="34" charset="0"/>
            </a:endParaRPr>
          </a:p>
        </p:txBody>
      </p:sp>
      <p:sp>
        <p:nvSpPr>
          <p:cNvPr id="14344" name="Text Box 14"/>
          <p:cNvSpPr txBox="1">
            <a:spLocks noChangeArrowheads="1"/>
          </p:cNvSpPr>
          <p:nvPr/>
        </p:nvSpPr>
        <p:spPr bwMode="auto">
          <a:xfrm>
            <a:off x="6357257" y="2805540"/>
            <a:ext cx="23888700" cy="24696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217042" tIns="217042" rIns="217042" bIns="217042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spcAft>
                <a:spcPts val="475"/>
              </a:spcAft>
            </a:pPr>
            <a:r>
              <a:rPr lang="en-US" altLang="en-US" sz="6600" b="1" dirty="0" smtClean="0">
                <a:solidFill>
                  <a:srgbClr val="D0F7FC"/>
                </a:solidFill>
                <a:latin typeface="Baskerville Old Face" panose="02020602080505020303" pitchFamily="18" charset="0"/>
              </a:rPr>
              <a:t>Kristen Andersen</a:t>
            </a:r>
            <a:r>
              <a:rPr lang="en-US" altLang="en-US" sz="6600" b="1" dirty="0">
                <a:solidFill>
                  <a:srgbClr val="D0F7FC"/>
                </a:solidFill>
                <a:latin typeface="Baskerville Old Face" panose="02020602080505020303" pitchFamily="18" charset="0"/>
              </a:rPr>
              <a:t/>
            </a:r>
            <a:br>
              <a:rPr lang="en-US" altLang="en-US" sz="6600" b="1" dirty="0">
                <a:solidFill>
                  <a:srgbClr val="D0F7FC"/>
                </a:solidFill>
                <a:latin typeface="Baskerville Old Face" panose="02020602080505020303" pitchFamily="18" charset="0"/>
              </a:rPr>
            </a:br>
            <a:r>
              <a:rPr lang="en-US" altLang="en-US" sz="6600" b="1" dirty="0" smtClean="0">
                <a:solidFill>
                  <a:srgbClr val="D0F7FC"/>
                </a:solidFill>
                <a:latin typeface="Baskerville Old Face" panose="02020602080505020303" pitchFamily="18" charset="0"/>
              </a:rPr>
              <a:t>Illinois Wesleyan German Undergraduate Research Conference</a:t>
            </a:r>
            <a:endParaRPr lang="en-US" altLang="en-US" sz="6600" b="1" dirty="0">
              <a:solidFill>
                <a:srgbClr val="D0F7FC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" name="Text Box 15"/>
          <p:cNvSpPr txBox="1">
            <a:spLocks noChangeArrowheads="1"/>
          </p:cNvSpPr>
          <p:nvPr/>
        </p:nvSpPr>
        <p:spPr bwMode="auto">
          <a:xfrm>
            <a:off x="1593228" y="23469600"/>
            <a:ext cx="8113666" cy="4614444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571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prstMaterial="metal"/>
        </p:spPr>
        <p:txBody>
          <a:bodyPr lIns="723473" tIns="361737" rIns="723473" bIns="723473" numCol="2" spcCol="723473"/>
          <a:lstStyle/>
          <a:p>
            <a:r>
              <a:rPr lang="en-US" sz="1400" dirty="0">
                <a:solidFill>
                  <a:srgbClr val="160773"/>
                </a:solidFill>
                <a:latin typeface="+mj-lt"/>
              </a:rPr>
              <a:t> </a:t>
            </a:r>
          </a:p>
          <a:p>
            <a:r>
              <a:rPr lang="en-US" sz="1400" dirty="0" smtClean="0">
                <a:solidFill>
                  <a:srgbClr val="160773"/>
                </a:solidFill>
                <a:latin typeface="+mj-lt"/>
              </a:rPr>
              <a:t>Quellen</a:t>
            </a:r>
          </a:p>
          <a:p>
            <a:endParaRPr lang="en-US" sz="1400" dirty="0">
              <a:solidFill>
                <a:srgbClr val="160773"/>
              </a:solidFill>
              <a:latin typeface="+mj-lt"/>
            </a:endParaRPr>
          </a:p>
          <a:p>
            <a:pPr lvl="0"/>
            <a:r>
              <a:rPr lang="en-US" sz="1400" dirty="0" err="1">
                <a:solidFill>
                  <a:srgbClr val="160773"/>
                </a:solidFill>
                <a:latin typeface="+mj-lt"/>
              </a:rPr>
              <a:t>Röbel</a:t>
            </a:r>
            <a:r>
              <a:rPr lang="en-US" sz="1400" dirty="0">
                <a:solidFill>
                  <a:srgbClr val="160773"/>
                </a:solidFill>
                <a:latin typeface="+mj-lt"/>
              </a:rPr>
              <a:t>, Sven. “</a:t>
            </a:r>
            <a:r>
              <a:rPr lang="de-DE" sz="1400" dirty="0">
                <a:solidFill>
                  <a:srgbClr val="160773"/>
                </a:solidFill>
                <a:latin typeface="+mj-lt"/>
              </a:rPr>
              <a:t>Gral aus dem Chiemsee.</a:t>
            </a:r>
            <a:r>
              <a:rPr lang="en-US" sz="1400" dirty="0">
                <a:solidFill>
                  <a:srgbClr val="160773"/>
                </a:solidFill>
                <a:latin typeface="+mj-lt"/>
              </a:rPr>
              <a:t>” </a:t>
            </a:r>
            <a:r>
              <a:rPr lang="de-DE" sz="1400" i="1" dirty="0">
                <a:solidFill>
                  <a:srgbClr val="160773"/>
                </a:solidFill>
                <a:latin typeface="+mj-lt"/>
              </a:rPr>
              <a:t>Der Spiegel. </a:t>
            </a:r>
            <a:r>
              <a:rPr lang="de-DE" sz="1400" dirty="0">
                <a:solidFill>
                  <a:srgbClr val="160773"/>
                </a:solidFill>
                <a:latin typeface="+mj-lt"/>
              </a:rPr>
              <a:t> Der Speigel Zeitung, 23 Apr. 2007. Web. 7 Oct. 2015</a:t>
            </a:r>
            <a:r>
              <a:rPr lang="de-DE" sz="1400" dirty="0" smtClean="0">
                <a:solidFill>
                  <a:srgbClr val="160773"/>
                </a:solidFill>
                <a:latin typeface="+mj-lt"/>
              </a:rPr>
              <a:t>.</a:t>
            </a:r>
          </a:p>
          <a:p>
            <a:pPr lvl="0"/>
            <a:endParaRPr lang="en-US" sz="1400" dirty="0">
              <a:solidFill>
                <a:srgbClr val="160773"/>
              </a:solidFill>
              <a:latin typeface="+mj-lt"/>
            </a:endParaRPr>
          </a:p>
          <a:p>
            <a:pPr lvl="0"/>
            <a:r>
              <a:rPr lang="en-US" sz="1400" dirty="0" err="1">
                <a:solidFill>
                  <a:srgbClr val="160773"/>
                </a:solidFill>
                <a:latin typeface="+mj-lt"/>
              </a:rPr>
              <a:t>Röbel</a:t>
            </a:r>
            <a:r>
              <a:rPr lang="en-US" sz="1400" dirty="0">
                <a:solidFill>
                  <a:srgbClr val="160773"/>
                </a:solidFill>
                <a:latin typeface="+mj-lt"/>
              </a:rPr>
              <a:t>, Sven. “</a:t>
            </a:r>
            <a:r>
              <a:rPr lang="de-DE" sz="1400" dirty="0">
                <a:solidFill>
                  <a:srgbClr val="160773"/>
                </a:solidFill>
                <a:latin typeface="+mj-lt"/>
              </a:rPr>
              <a:t>Hitlers Nachttopf.</a:t>
            </a:r>
            <a:r>
              <a:rPr lang="en-US" sz="1400" dirty="0">
                <a:solidFill>
                  <a:srgbClr val="160773"/>
                </a:solidFill>
                <a:latin typeface="+mj-lt"/>
              </a:rPr>
              <a:t>” </a:t>
            </a:r>
            <a:r>
              <a:rPr lang="de-DE" sz="1400" i="1" dirty="0">
                <a:solidFill>
                  <a:srgbClr val="160773"/>
                </a:solidFill>
                <a:latin typeface="+mj-lt"/>
              </a:rPr>
              <a:t>Der Spiegel. </a:t>
            </a:r>
            <a:r>
              <a:rPr lang="de-DE" sz="1400" dirty="0">
                <a:solidFill>
                  <a:srgbClr val="160773"/>
                </a:solidFill>
                <a:latin typeface="+mj-lt"/>
              </a:rPr>
              <a:t> Der Speigel Zeitung, 12 Aug. 2002. Web. 21 Oct. 2015</a:t>
            </a:r>
            <a:r>
              <a:rPr lang="de-DE" sz="1400" dirty="0" smtClean="0">
                <a:solidFill>
                  <a:srgbClr val="160773"/>
                </a:solidFill>
                <a:latin typeface="+mj-lt"/>
              </a:rPr>
              <a:t>.</a:t>
            </a:r>
          </a:p>
          <a:p>
            <a:pPr lvl="0"/>
            <a:endParaRPr lang="en-US" sz="1400" dirty="0">
              <a:solidFill>
                <a:srgbClr val="160773"/>
              </a:solidFill>
              <a:latin typeface="+mj-lt"/>
            </a:endParaRPr>
          </a:p>
          <a:p>
            <a:pPr lvl="0"/>
            <a:r>
              <a:rPr lang="de-DE" sz="1400" dirty="0">
                <a:solidFill>
                  <a:srgbClr val="160773"/>
                </a:solidFill>
                <a:latin typeface="+mj-lt"/>
              </a:rPr>
              <a:t>Effern, Heiner. </a:t>
            </a:r>
            <a:r>
              <a:rPr lang="en-US" sz="1400" dirty="0">
                <a:solidFill>
                  <a:srgbClr val="160773"/>
                </a:solidFill>
                <a:latin typeface="+mj-lt"/>
              </a:rPr>
              <a:t>“</a:t>
            </a:r>
            <a:r>
              <a:rPr lang="en-US" sz="1400" dirty="0" err="1">
                <a:solidFill>
                  <a:srgbClr val="160773"/>
                </a:solidFill>
                <a:latin typeface="+mj-lt"/>
              </a:rPr>
              <a:t>Gef</a:t>
            </a:r>
            <a:r>
              <a:rPr lang="de-DE" sz="1400" dirty="0">
                <a:solidFill>
                  <a:srgbClr val="160773"/>
                </a:solidFill>
                <a:latin typeface="+mj-lt"/>
              </a:rPr>
              <a:t>äß aus dem Chiemsee - Goldkessel wird verschachert</a:t>
            </a:r>
            <a:r>
              <a:rPr lang="en-US" sz="1400" dirty="0">
                <a:solidFill>
                  <a:srgbClr val="160773"/>
                </a:solidFill>
                <a:latin typeface="+mj-lt"/>
              </a:rPr>
              <a:t>”.” </a:t>
            </a:r>
            <a:r>
              <a:rPr lang="en-US" sz="1400" i="1" dirty="0" err="1">
                <a:solidFill>
                  <a:srgbClr val="160773"/>
                </a:solidFill>
                <a:latin typeface="+mj-lt"/>
              </a:rPr>
              <a:t>Sü</a:t>
            </a:r>
            <a:r>
              <a:rPr lang="de-DE" sz="1400" i="1" dirty="0">
                <a:solidFill>
                  <a:srgbClr val="160773"/>
                </a:solidFill>
                <a:latin typeface="+mj-lt"/>
              </a:rPr>
              <a:t>ddeutsche Zeitung. </a:t>
            </a:r>
            <a:r>
              <a:rPr lang="en-US" sz="1400" dirty="0" err="1">
                <a:solidFill>
                  <a:srgbClr val="160773"/>
                </a:solidFill>
                <a:latin typeface="+mj-lt"/>
              </a:rPr>
              <a:t>Sü</a:t>
            </a:r>
            <a:r>
              <a:rPr lang="de-DE" sz="1400" dirty="0">
                <a:solidFill>
                  <a:srgbClr val="160773"/>
                </a:solidFill>
                <a:latin typeface="+mj-lt"/>
              </a:rPr>
              <a:t>ddeutsche Zeitung, 5 Nov. 2013. Web. 7 Oct. 2015</a:t>
            </a:r>
            <a:r>
              <a:rPr lang="de-DE" sz="1400" dirty="0" smtClean="0">
                <a:solidFill>
                  <a:srgbClr val="160773"/>
                </a:solidFill>
                <a:latin typeface="+mj-lt"/>
              </a:rPr>
              <a:t>.</a:t>
            </a:r>
          </a:p>
          <a:p>
            <a:pPr lvl="0"/>
            <a:endParaRPr lang="en-US" sz="1400" dirty="0">
              <a:solidFill>
                <a:srgbClr val="160773"/>
              </a:solidFill>
              <a:latin typeface="+mj-lt"/>
            </a:endParaRPr>
          </a:p>
          <a:p>
            <a:pPr lvl="0"/>
            <a:endParaRPr lang="en-US" sz="1400" dirty="0" smtClean="0">
              <a:solidFill>
                <a:srgbClr val="160773"/>
              </a:solidFill>
              <a:latin typeface="+mj-lt"/>
            </a:endParaRPr>
          </a:p>
          <a:p>
            <a:pPr lvl="0"/>
            <a:endParaRPr lang="en-US" sz="1400" dirty="0">
              <a:solidFill>
                <a:srgbClr val="160773"/>
              </a:solidFill>
              <a:latin typeface="+mj-lt"/>
            </a:endParaRPr>
          </a:p>
          <a:p>
            <a:pPr lvl="0"/>
            <a:r>
              <a:rPr lang="en-US" sz="1400" dirty="0" smtClean="0">
                <a:solidFill>
                  <a:srgbClr val="160773"/>
                </a:solidFill>
                <a:latin typeface="+mj-lt"/>
              </a:rPr>
              <a:t>Smith</a:t>
            </a:r>
            <a:r>
              <a:rPr lang="en-US" sz="1400" dirty="0">
                <a:solidFill>
                  <a:srgbClr val="160773"/>
                </a:solidFill>
                <a:latin typeface="+mj-lt"/>
              </a:rPr>
              <a:t>, Bradley. </a:t>
            </a:r>
            <a:r>
              <a:rPr lang="en-US" sz="1400" i="1" dirty="0">
                <a:solidFill>
                  <a:srgbClr val="160773"/>
                </a:solidFill>
                <a:latin typeface="+mj-lt"/>
              </a:rPr>
              <a:t>Heinrich Himmler: A Nazi In The Making, 1900-1926</a:t>
            </a:r>
            <a:r>
              <a:rPr lang="en-US" sz="1400" dirty="0">
                <a:solidFill>
                  <a:srgbClr val="160773"/>
                </a:solidFill>
                <a:latin typeface="+mj-lt"/>
              </a:rPr>
              <a:t>. Stanford, California: Hoover Institution Press, 1971. Print</a:t>
            </a:r>
            <a:r>
              <a:rPr lang="en-US" sz="1400" dirty="0" smtClean="0">
                <a:solidFill>
                  <a:srgbClr val="160773"/>
                </a:solidFill>
                <a:latin typeface="+mj-lt"/>
              </a:rPr>
              <a:t>.</a:t>
            </a:r>
          </a:p>
          <a:p>
            <a:pPr lvl="0"/>
            <a:endParaRPr lang="en-US" sz="1400" dirty="0">
              <a:solidFill>
                <a:srgbClr val="160773"/>
              </a:solidFill>
              <a:latin typeface="+mj-lt"/>
            </a:endParaRPr>
          </a:p>
          <a:p>
            <a:pPr lvl="0"/>
            <a:r>
              <a:rPr lang="en-US" sz="1400" dirty="0" err="1">
                <a:solidFill>
                  <a:srgbClr val="160773"/>
                </a:solidFill>
                <a:latin typeface="+mj-lt"/>
              </a:rPr>
              <a:t>Hö</a:t>
            </a:r>
            <a:r>
              <a:rPr lang="de-DE" sz="1400" dirty="0">
                <a:solidFill>
                  <a:srgbClr val="160773"/>
                </a:solidFill>
                <a:latin typeface="+mj-lt"/>
              </a:rPr>
              <a:t>hne, Heinz</a:t>
            </a:r>
            <a:r>
              <a:rPr lang="en-US" sz="1400" dirty="0">
                <a:solidFill>
                  <a:srgbClr val="160773"/>
                </a:solidFill>
                <a:latin typeface="+mj-lt"/>
              </a:rPr>
              <a:t>. </a:t>
            </a:r>
            <a:r>
              <a:rPr lang="en-US" sz="1400" i="1" dirty="0">
                <a:solidFill>
                  <a:srgbClr val="160773"/>
                </a:solidFill>
                <a:latin typeface="+mj-lt"/>
              </a:rPr>
              <a:t>The Order of the Death</a:t>
            </a:r>
            <a:r>
              <a:rPr lang="fr-FR" sz="1400" i="1" dirty="0">
                <a:solidFill>
                  <a:srgbClr val="160773"/>
                </a:solidFill>
                <a:latin typeface="+mj-lt"/>
              </a:rPr>
              <a:t>’</a:t>
            </a:r>
            <a:r>
              <a:rPr lang="en-US" sz="1400" i="1" dirty="0">
                <a:solidFill>
                  <a:srgbClr val="160773"/>
                </a:solidFill>
                <a:latin typeface="+mj-lt"/>
              </a:rPr>
              <a:t>s Head; the story of Hitler</a:t>
            </a:r>
            <a:r>
              <a:rPr lang="fr-FR" sz="1400" i="1" dirty="0">
                <a:solidFill>
                  <a:srgbClr val="160773"/>
                </a:solidFill>
                <a:latin typeface="+mj-lt"/>
              </a:rPr>
              <a:t>’</a:t>
            </a:r>
            <a:r>
              <a:rPr lang="en-US" sz="1400" i="1" dirty="0">
                <a:solidFill>
                  <a:srgbClr val="160773"/>
                </a:solidFill>
                <a:latin typeface="+mj-lt"/>
              </a:rPr>
              <a:t>s S.S. </a:t>
            </a:r>
            <a:r>
              <a:rPr lang="en-US" sz="1400" dirty="0">
                <a:solidFill>
                  <a:srgbClr val="160773"/>
                </a:solidFill>
                <a:latin typeface="+mj-lt"/>
              </a:rPr>
              <a:t>Trans. Richard Barry. New York: Coward-McCann, 1970. Print</a:t>
            </a:r>
            <a:r>
              <a:rPr lang="en-US" sz="1400" dirty="0" smtClean="0">
                <a:solidFill>
                  <a:srgbClr val="160773"/>
                </a:solidFill>
                <a:latin typeface="+mj-lt"/>
              </a:rPr>
              <a:t>.</a:t>
            </a:r>
          </a:p>
          <a:p>
            <a:pPr lvl="0"/>
            <a:endParaRPr lang="en-US" sz="1400" dirty="0">
              <a:solidFill>
                <a:srgbClr val="160773"/>
              </a:solidFill>
              <a:latin typeface="+mj-lt"/>
            </a:endParaRPr>
          </a:p>
          <a:p>
            <a:pPr lvl="0"/>
            <a:r>
              <a:rPr lang="en-US" sz="1400" dirty="0">
                <a:solidFill>
                  <a:srgbClr val="160773"/>
                </a:solidFill>
                <a:latin typeface="+mj-lt"/>
              </a:rPr>
              <a:t>Pringle, Heather. </a:t>
            </a:r>
            <a:r>
              <a:rPr lang="en-US" sz="1400" i="1" dirty="0">
                <a:solidFill>
                  <a:srgbClr val="160773"/>
                </a:solidFill>
                <a:latin typeface="+mj-lt"/>
              </a:rPr>
              <a:t>The Master Plan: Himmler</a:t>
            </a:r>
            <a:r>
              <a:rPr lang="fr-FR" sz="1400" i="1" dirty="0">
                <a:solidFill>
                  <a:srgbClr val="160773"/>
                </a:solidFill>
                <a:latin typeface="+mj-lt"/>
              </a:rPr>
              <a:t>’</a:t>
            </a:r>
            <a:r>
              <a:rPr lang="en-US" sz="1400" i="1" dirty="0">
                <a:solidFill>
                  <a:srgbClr val="160773"/>
                </a:solidFill>
                <a:latin typeface="+mj-lt"/>
              </a:rPr>
              <a:t>s Scholars and the Holocaust. </a:t>
            </a:r>
            <a:r>
              <a:rPr lang="en-US" sz="1400" dirty="0">
                <a:solidFill>
                  <a:srgbClr val="160773"/>
                </a:solidFill>
                <a:latin typeface="+mj-lt"/>
              </a:rPr>
              <a:t>New York: Hyperion, 2006. Print</a:t>
            </a:r>
            <a:r>
              <a:rPr lang="en-US" sz="1400" dirty="0" smtClean="0">
                <a:solidFill>
                  <a:srgbClr val="160773"/>
                </a:solidFill>
                <a:latin typeface="+mj-lt"/>
              </a:rPr>
              <a:t>.</a:t>
            </a:r>
          </a:p>
          <a:p>
            <a:pPr lvl="0"/>
            <a:endParaRPr lang="en-US" sz="1400" dirty="0">
              <a:solidFill>
                <a:srgbClr val="160773"/>
              </a:solidFill>
              <a:latin typeface="+mj-lt"/>
            </a:endParaRPr>
          </a:p>
          <a:p>
            <a:pPr lvl="0"/>
            <a:r>
              <a:rPr lang="de-DE" sz="1400" dirty="0">
                <a:solidFill>
                  <a:srgbClr val="160773"/>
                </a:solidFill>
                <a:latin typeface="+mj-lt"/>
              </a:rPr>
              <a:t>Koehl, Lewis. </a:t>
            </a:r>
            <a:r>
              <a:rPr lang="en-US" sz="1400" i="1" dirty="0">
                <a:solidFill>
                  <a:srgbClr val="160773"/>
                </a:solidFill>
                <a:latin typeface="+mj-lt"/>
              </a:rPr>
              <a:t>The Black Corps: The Structure and Power Struggles of the Nazi SS. </a:t>
            </a:r>
            <a:r>
              <a:rPr lang="en-US" sz="1400" dirty="0">
                <a:solidFill>
                  <a:srgbClr val="160773"/>
                </a:solidFill>
                <a:latin typeface="+mj-lt"/>
              </a:rPr>
              <a:t>Madison, Wisc.: University of Wisconsin Press, 1983. Print.</a:t>
            </a:r>
          </a:p>
        </p:txBody>
      </p:sp>
      <p:sp>
        <p:nvSpPr>
          <p:cNvPr id="14346" name="Text Box 70"/>
          <p:cNvSpPr txBox="1">
            <a:spLocks noChangeArrowheads="1"/>
          </p:cNvSpPr>
          <p:nvPr/>
        </p:nvSpPr>
        <p:spPr bwMode="auto">
          <a:xfrm>
            <a:off x="25342050" y="15023843"/>
            <a:ext cx="9939507" cy="1158441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57150">
            <a:solidFill>
              <a:schemeClr val="tx2"/>
            </a:solidFill>
            <a:round/>
            <a:headEnd/>
            <a:tailEnd/>
          </a:ln>
        </p:spPr>
        <p:txBody>
          <a:bodyPr lIns="723473" tIns="361737" rIns="723473" bIns="723473"/>
          <a:lstStyle>
            <a:lvl1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Wewelsburg</a:t>
            </a:r>
            <a:r>
              <a:rPr lang="en-US" altLang="en-US" sz="3600" b="1" dirty="0" smtClean="0">
                <a:solidFill>
                  <a:srgbClr val="160773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3600" b="1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Schloss</a:t>
            </a:r>
            <a:endParaRPr lang="en-US" altLang="en-US" sz="3600" b="1" dirty="0" smtClean="0">
              <a:solidFill>
                <a:srgbClr val="160773"/>
              </a:solidFill>
              <a:latin typeface="Calibri" panose="020F0502020204030204" pitchFamily="34" charset="0"/>
            </a:endParaRPr>
          </a:p>
          <a:p>
            <a:pPr algn="ctr" eaLnBrk="1" hangingPunct="1"/>
            <a:r>
              <a:rPr lang="en-US" altLang="en-US" sz="3600" b="1" dirty="0" smtClean="0">
                <a:solidFill>
                  <a:srgbClr val="160773"/>
                </a:solidFill>
                <a:latin typeface="Calibri" panose="020F0502020204030204" pitchFamily="34" charset="0"/>
              </a:rPr>
              <a:t>(</a:t>
            </a:r>
            <a:r>
              <a:rPr lang="en-US" altLang="en-US" sz="3600" b="1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Büren</a:t>
            </a:r>
            <a:r>
              <a:rPr lang="en-US" altLang="en-US" sz="3600" b="1" dirty="0" smtClean="0">
                <a:solidFill>
                  <a:srgbClr val="160773"/>
                </a:solidFill>
                <a:latin typeface="Calibri" panose="020F0502020204030204" pitchFamily="34" charset="0"/>
              </a:rPr>
              <a:t>, </a:t>
            </a:r>
            <a:r>
              <a:rPr lang="en-US" altLang="en-US" sz="3600" b="1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Westfalen</a:t>
            </a:r>
            <a:r>
              <a:rPr lang="en-US" altLang="en-US" sz="3600" b="1" dirty="0" smtClean="0">
                <a:solidFill>
                  <a:srgbClr val="160773"/>
                </a:solidFill>
                <a:latin typeface="Calibri" panose="020F0502020204030204" pitchFamily="34" charset="0"/>
              </a:rPr>
              <a:t>)</a:t>
            </a:r>
          </a:p>
          <a:p>
            <a:pPr algn="ctr" eaLnBrk="1" hangingPunct="1"/>
            <a:endParaRPr lang="en-US" altLang="en-US" sz="3600" b="1" dirty="0">
              <a:solidFill>
                <a:srgbClr val="160773"/>
              </a:solidFill>
              <a:latin typeface="Calibri" panose="020F0502020204030204" pitchFamily="34" charset="0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Der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Sammelplatz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des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höheren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Offizierkorps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der SS</a:t>
            </a:r>
          </a:p>
          <a:p>
            <a:pPr eaLnBrk="1" hangingPunct="1"/>
            <a:endParaRPr lang="en-US" altLang="en-US" sz="3600" dirty="0" smtClean="0">
              <a:solidFill>
                <a:srgbClr val="160773"/>
              </a:solidFill>
              <a:latin typeface="+mn-lt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Ist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heute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ein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Museum</a:t>
            </a:r>
          </a:p>
          <a:p>
            <a:pPr eaLnBrk="1" hangingPunct="1"/>
            <a:endParaRPr lang="en-US" altLang="en-US" sz="3600" dirty="0" smtClean="0">
              <a:solidFill>
                <a:srgbClr val="160773"/>
              </a:solidFill>
              <a:latin typeface="+mn-lt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Genannt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nach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dem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Raubritter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Wewel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von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Büren</a:t>
            </a:r>
            <a:endParaRPr lang="en-US" altLang="en-US" sz="3600" dirty="0" smtClean="0">
              <a:solidFill>
                <a:srgbClr val="160773"/>
              </a:solidFill>
              <a:latin typeface="+mn-lt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en-US" altLang="en-US" sz="3600" dirty="0">
              <a:solidFill>
                <a:srgbClr val="160773"/>
              </a:solidFill>
              <a:latin typeface="+mn-lt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Sammelplatz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für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Artefakten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, die von den Nazis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beschlagenommen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wurden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.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en-US" altLang="en-US" sz="3600" dirty="0">
              <a:solidFill>
                <a:srgbClr val="160773"/>
              </a:solidFill>
              <a:latin typeface="+mn-lt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Himmler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hatte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vor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,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dass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er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und seine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Obergruppenführer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die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Ideologie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der SS in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dem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Schloss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fassen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würden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.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en-US" altLang="en-US" sz="3600" dirty="0">
              <a:solidFill>
                <a:srgbClr val="160773"/>
              </a:solidFill>
              <a:latin typeface="+mn-lt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SS-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Totenkopfringe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hier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gefunden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.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en-US" altLang="en-US" sz="3600" dirty="0">
              <a:solidFill>
                <a:srgbClr val="160773"/>
              </a:solidFill>
              <a:latin typeface="+mn-lt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en-US" altLang="en-US" sz="3600" dirty="0">
              <a:solidFill>
                <a:srgbClr val="160773"/>
              </a:solidFill>
              <a:latin typeface="+mn-lt"/>
            </a:endParaRPr>
          </a:p>
          <a:p>
            <a:pPr algn="ctr" eaLnBrk="1" hangingPunct="1">
              <a:spcBef>
                <a:spcPct val="10000"/>
              </a:spcBef>
            </a:pPr>
            <a:endParaRPr lang="en-US" altLang="en-US" sz="3600" dirty="0">
              <a:latin typeface="Times New Roman" panose="02020603050405020304" pitchFamily="18" charset="0"/>
            </a:endParaRPr>
          </a:p>
        </p:txBody>
      </p:sp>
      <p:sp>
        <p:nvSpPr>
          <p:cNvPr id="3" name="Rectangle 180"/>
          <p:cNvSpPr>
            <a:spLocks noChangeArrowheads="1"/>
          </p:cNvSpPr>
          <p:nvPr/>
        </p:nvSpPr>
        <p:spPr bwMode="auto">
          <a:xfrm>
            <a:off x="640670" y="1179159"/>
            <a:ext cx="35321875" cy="1550382"/>
          </a:xfrm>
          <a:prstGeom prst="rect">
            <a:avLst/>
          </a:prstGeom>
          <a:noFill/>
          <a:ln>
            <a:noFill/>
          </a:ln>
          <a:extLst/>
        </p:spPr>
        <p:txBody>
          <a:bodyPr lIns="72347" tIns="36174" rIns="72347" bIns="36174" anchor="ctr">
            <a:spAutoFit/>
          </a:bodyPr>
          <a:lstStyle/>
          <a:p>
            <a:pPr algn="ctr">
              <a:defRPr/>
            </a:pPr>
            <a:r>
              <a:rPr lang="en-US" sz="9600" b="1" dirty="0" smtClean="0">
                <a:ln>
                  <a:solidFill>
                    <a:schemeClr val="bg1"/>
                  </a:solidFill>
                </a:ln>
                <a:solidFill>
                  <a:srgbClr val="E0DB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ＭＳ Ｐゴシック" charset="0"/>
                <a:cs typeface="ＭＳ Ｐゴシック" charset="0"/>
              </a:rPr>
              <a:t>Wewelsburg ∙ Heinrich Himmler </a:t>
            </a:r>
            <a:r>
              <a:rPr lang="en-US" sz="9600" b="1" dirty="0">
                <a:ln>
                  <a:solidFill>
                    <a:schemeClr val="bg1"/>
                  </a:solidFill>
                </a:ln>
                <a:solidFill>
                  <a:srgbClr val="E0DB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rPr>
              <a:t>∙ </a:t>
            </a:r>
            <a:r>
              <a:rPr lang="en-US" sz="9600" b="1" dirty="0" smtClean="0">
                <a:ln>
                  <a:solidFill>
                    <a:schemeClr val="bg1"/>
                  </a:solidFill>
                </a:ln>
                <a:solidFill>
                  <a:srgbClr val="E0DB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ＭＳ Ｐゴシック" charset="0"/>
                <a:cs typeface="ＭＳ Ｐゴシック" charset="0"/>
              </a:rPr>
              <a:t>Der </a:t>
            </a:r>
            <a:r>
              <a:rPr lang="en-US" sz="9600" b="1" dirty="0" err="1" smtClean="0">
                <a:ln>
                  <a:solidFill>
                    <a:schemeClr val="bg1"/>
                  </a:solidFill>
                </a:ln>
                <a:solidFill>
                  <a:srgbClr val="E0DB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ＭＳ Ｐゴシック" charset="0"/>
                <a:cs typeface="ＭＳ Ｐゴシック" charset="0"/>
              </a:rPr>
              <a:t>Chiemsee</a:t>
            </a:r>
            <a:r>
              <a:rPr lang="en-US" sz="9600" b="1" dirty="0" smtClean="0">
                <a:ln>
                  <a:solidFill>
                    <a:schemeClr val="bg1"/>
                  </a:solidFill>
                </a:ln>
                <a:solidFill>
                  <a:srgbClr val="E0DB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ＭＳ Ｐゴシック" charset="0"/>
                <a:cs typeface="ＭＳ Ｐゴシック" charset="0"/>
              </a:rPr>
              <a:t> Kessel</a:t>
            </a:r>
            <a:endParaRPr lang="en-US" sz="9600" b="1" dirty="0">
              <a:ln>
                <a:solidFill>
                  <a:schemeClr val="bg1"/>
                </a:solidFill>
              </a:ln>
              <a:solidFill>
                <a:srgbClr val="E0DB0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ＭＳ Ｐゴシック" charset="0"/>
              <a:cs typeface="ＭＳ Ｐゴシック" charset="0"/>
            </a:endParaRPr>
          </a:p>
        </p:txBody>
      </p:sp>
      <p:pic>
        <p:nvPicPr>
          <p:cNvPr id="14348" name="Picture 12" descr="IWU-SealLogo_1Line_34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1169" y="27266900"/>
            <a:ext cx="5640388" cy="1319213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228" y="6413949"/>
            <a:ext cx="8113666" cy="11399132"/>
          </a:xfrm>
          <a:prstGeom prst="rect">
            <a:avLst/>
          </a:prstGeom>
          <a:ln w="57150">
            <a:solidFill>
              <a:schemeClr val="tx2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1932" y="18535936"/>
            <a:ext cx="13985080" cy="9785757"/>
          </a:xfrm>
          <a:prstGeom prst="rect">
            <a:avLst/>
          </a:prstGeom>
          <a:ln w="57150">
            <a:solidFill>
              <a:schemeClr val="tx2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2050" y="6398649"/>
            <a:ext cx="9939507" cy="7485691"/>
          </a:xfrm>
          <a:prstGeom prst="rect">
            <a:avLst/>
          </a:prstGeom>
          <a:ln w="57150">
            <a:solidFill>
              <a:schemeClr val="tx2"/>
            </a:solidFill>
          </a:ln>
        </p:spPr>
      </p:pic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1593228" y="18535936"/>
            <a:ext cx="8113666" cy="421080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57150">
            <a:solidFill>
              <a:schemeClr val="tx2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 prstMaterial="metal"/>
        </p:spPr>
        <p:txBody>
          <a:bodyPr lIns="723473" tIns="361737" rIns="723473" bIns="723473"/>
          <a:lstStyle>
            <a:lvl1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500" b="1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Zitat</a:t>
            </a:r>
            <a:r>
              <a:rPr lang="en-US" altLang="en-US" sz="3500" b="1" dirty="0" smtClean="0">
                <a:solidFill>
                  <a:srgbClr val="160773"/>
                </a:solidFill>
                <a:latin typeface="Calibri" panose="020F0502020204030204" pitchFamily="34" charset="0"/>
              </a:rPr>
              <a:t> von Himmler</a:t>
            </a:r>
          </a:p>
          <a:p>
            <a:pPr marL="457200" indent="-4572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3500" dirty="0" smtClean="0">
                <a:solidFill>
                  <a:srgbClr val="160773"/>
                </a:solidFill>
                <a:latin typeface="Calibri" panose="020F0502020204030204" pitchFamily="34" charset="0"/>
              </a:rPr>
              <a:t>“Man </a:t>
            </a:r>
            <a:r>
              <a:rPr lang="en-US" altLang="en-US" sz="3500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wird</a:t>
            </a:r>
            <a:r>
              <a:rPr lang="en-US" altLang="en-US" sz="3500" dirty="0" smtClean="0">
                <a:solidFill>
                  <a:srgbClr val="160773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3500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vielleicht</a:t>
            </a:r>
            <a:r>
              <a:rPr lang="en-US" altLang="en-US" sz="3500" dirty="0" smtClean="0">
                <a:solidFill>
                  <a:srgbClr val="160773"/>
                </a:solidFill>
                <a:latin typeface="Calibri" panose="020F0502020204030204" pitchFamily="34" charset="0"/>
              </a:rPr>
              <a:t> in </a:t>
            </a:r>
            <a:r>
              <a:rPr lang="en-US" altLang="en-US" sz="3500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ganz</a:t>
            </a:r>
            <a:r>
              <a:rPr lang="en-US" altLang="en-US" sz="3500" dirty="0" smtClean="0">
                <a:solidFill>
                  <a:srgbClr val="160773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3500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später</a:t>
            </a:r>
            <a:r>
              <a:rPr lang="en-US" altLang="en-US" sz="3500" dirty="0" smtClean="0">
                <a:solidFill>
                  <a:srgbClr val="160773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3500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Zeit</a:t>
            </a:r>
            <a:r>
              <a:rPr lang="en-US" altLang="en-US" sz="3500" dirty="0" smtClean="0">
                <a:solidFill>
                  <a:srgbClr val="160773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3500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sich</a:t>
            </a:r>
            <a:r>
              <a:rPr lang="en-US" altLang="en-US" sz="3500" dirty="0" smtClean="0">
                <a:solidFill>
                  <a:srgbClr val="160773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3500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einmal</a:t>
            </a:r>
            <a:r>
              <a:rPr lang="en-US" altLang="en-US" sz="3500" dirty="0" smtClean="0">
                <a:solidFill>
                  <a:srgbClr val="160773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3500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überlegen</a:t>
            </a:r>
            <a:r>
              <a:rPr lang="en-US" altLang="en-US" sz="3500" dirty="0" smtClean="0">
                <a:solidFill>
                  <a:srgbClr val="160773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3500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können</a:t>
            </a:r>
            <a:r>
              <a:rPr lang="en-US" altLang="en-US" sz="3500" dirty="0" smtClean="0">
                <a:solidFill>
                  <a:srgbClr val="160773"/>
                </a:solidFill>
                <a:latin typeface="Calibri" panose="020F0502020204030204" pitchFamily="34" charset="0"/>
              </a:rPr>
              <a:t>, </a:t>
            </a:r>
            <a:r>
              <a:rPr lang="en-US" altLang="en-US" sz="3500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ob</a:t>
            </a:r>
            <a:r>
              <a:rPr lang="en-US" altLang="en-US" sz="3500" dirty="0" smtClean="0">
                <a:solidFill>
                  <a:srgbClr val="160773"/>
                </a:solidFill>
                <a:latin typeface="Calibri" panose="020F0502020204030204" pitchFamily="34" charset="0"/>
              </a:rPr>
              <a:t> man </a:t>
            </a:r>
            <a:r>
              <a:rPr lang="en-US" altLang="en-US" sz="3500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dem</a:t>
            </a:r>
            <a:r>
              <a:rPr lang="en-US" altLang="en-US" sz="3500" dirty="0" smtClean="0">
                <a:solidFill>
                  <a:srgbClr val="160773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3500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deutschen</a:t>
            </a:r>
            <a:r>
              <a:rPr lang="en-US" altLang="en-US" sz="3500" dirty="0" smtClean="0">
                <a:solidFill>
                  <a:srgbClr val="160773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3500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Volke</a:t>
            </a:r>
            <a:r>
              <a:rPr lang="en-US" altLang="en-US" sz="3500" dirty="0" smtClean="0">
                <a:solidFill>
                  <a:srgbClr val="160773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3500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etwas</a:t>
            </a:r>
            <a:r>
              <a:rPr lang="en-US" altLang="en-US" sz="3500" dirty="0" smtClean="0">
                <a:solidFill>
                  <a:srgbClr val="160773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3500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mehr</a:t>
            </a:r>
            <a:r>
              <a:rPr lang="en-US" altLang="en-US" sz="3500" dirty="0" smtClean="0">
                <a:solidFill>
                  <a:srgbClr val="160773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3500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über</a:t>
            </a:r>
            <a:r>
              <a:rPr lang="en-US" altLang="en-US" sz="3500" dirty="0" smtClean="0">
                <a:solidFill>
                  <a:srgbClr val="160773"/>
                </a:solidFill>
                <a:latin typeface="Calibri" panose="020F0502020204030204" pitchFamily="34" charset="0"/>
              </a:rPr>
              <a:t> die </a:t>
            </a:r>
            <a:r>
              <a:rPr lang="en-US" altLang="en-US" sz="3500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Judenvernichtung</a:t>
            </a:r>
            <a:r>
              <a:rPr lang="en-US" altLang="en-US" sz="3500" dirty="0" smtClean="0">
                <a:solidFill>
                  <a:srgbClr val="160773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3500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sagt</a:t>
            </a:r>
            <a:r>
              <a:rPr lang="en-US" altLang="en-US" sz="3500" dirty="0" smtClean="0">
                <a:solidFill>
                  <a:srgbClr val="160773"/>
                </a:solidFill>
                <a:latin typeface="Calibri" panose="020F0502020204030204" pitchFamily="34" charset="0"/>
              </a:rPr>
              <a:t>.”</a:t>
            </a:r>
          </a:p>
          <a:p>
            <a:pPr marL="457200" indent="-4572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en-US" altLang="en-US" sz="3500" b="1" dirty="0">
              <a:solidFill>
                <a:srgbClr val="160773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18029669" y="6413949"/>
            <a:ext cx="6484930" cy="1141443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57150">
            <a:solidFill>
              <a:schemeClr val="tx2"/>
            </a:solidFill>
            <a:round/>
            <a:headEnd/>
            <a:tailEnd/>
          </a:ln>
        </p:spPr>
        <p:txBody>
          <a:bodyPr lIns="723473" tIns="361737" rIns="723473" bIns="723473"/>
          <a:lstStyle>
            <a:lvl1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600" b="1" dirty="0" smtClean="0">
                <a:solidFill>
                  <a:srgbClr val="160773"/>
                </a:solidFill>
                <a:latin typeface="Calibri" panose="020F0502020204030204" pitchFamily="34" charset="0"/>
              </a:rPr>
              <a:t>Der </a:t>
            </a:r>
            <a:r>
              <a:rPr lang="en-US" altLang="en-US" sz="3600" b="1" dirty="0" err="1" smtClean="0">
                <a:solidFill>
                  <a:srgbClr val="160773"/>
                </a:solidFill>
                <a:latin typeface="Calibri" panose="020F0502020204030204" pitchFamily="34" charset="0"/>
              </a:rPr>
              <a:t>Chiemsee</a:t>
            </a:r>
            <a:r>
              <a:rPr lang="en-US" altLang="en-US" sz="3600" b="1" dirty="0" smtClean="0">
                <a:solidFill>
                  <a:srgbClr val="160773"/>
                </a:solidFill>
                <a:latin typeface="Calibri" panose="020F0502020204030204" pitchFamily="34" charset="0"/>
              </a:rPr>
              <a:t> Kessel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3600" b="1" dirty="0" smtClean="0">
                <a:solidFill>
                  <a:srgbClr val="160773"/>
                </a:solidFill>
                <a:latin typeface="Calibri" panose="020F0502020204030204" pitchFamily="34" charset="0"/>
              </a:rPr>
              <a:t>(? - 2001)</a:t>
            </a:r>
          </a:p>
          <a:p>
            <a:pPr marL="571500" indent="-5715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2001 auf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dem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Boden des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Chiemsees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gefunden</a:t>
            </a:r>
            <a:endParaRPr lang="en-US" altLang="en-US" sz="3600" dirty="0" smtClean="0">
              <a:solidFill>
                <a:srgbClr val="160773"/>
              </a:solidFill>
              <a:latin typeface="+mn-lt"/>
            </a:endParaRPr>
          </a:p>
          <a:p>
            <a:pPr marL="571500" indent="-5715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Ganz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aus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Gold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erschaffen</a:t>
            </a:r>
            <a:endParaRPr lang="en-US" altLang="en-US" sz="3600" dirty="0">
              <a:solidFill>
                <a:srgbClr val="160773"/>
              </a:solidFill>
              <a:latin typeface="+mn-lt"/>
            </a:endParaRPr>
          </a:p>
          <a:p>
            <a:pPr marL="571500" indent="-5715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Keltische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Verzierungen</a:t>
            </a:r>
            <a:endParaRPr lang="en-US" altLang="en-US" sz="3600" dirty="0" smtClean="0">
              <a:solidFill>
                <a:srgbClr val="160773"/>
              </a:solidFill>
              <a:latin typeface="+mn-lt"/>
            </a:endParaRPr>
          </a:p>
          <a:p>
            <a:pPr marL="571500" indent="-5715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Otto Gar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sei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der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mögliche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Erschaffer</a:t>
            </a:r>
            <a:endParaRPr lang="en-US" altLang="en-US" sz="3600" dirty="0" smtClean="0">
              <a:solidFill>
                <a:srgbClr val="160773"/>
              </a:solidFill>
              <a:latin typeface="+mn-lt"/>
            </a:endParaRPr>
          </a:p>
          <a:p>
            <a:pPr marL="571500" indent="-5715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Tatsächlich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war der Kessel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ein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Nazi-Schatz</a:t>
            </a:r>
          </a:p>
          <a:p>
            <a:pPr marL="571500" indent="-5715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Investoren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für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diese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Artefakt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waren</a:t>
            </a:r>
            <a:r>
              <a:rPr lang="en-US" altLang="en-US" sz="3600" dirty="0" smtClean="0">
                <a:solidFill>
                  <a:srgbClr val="160773"/>
                </a:solidFill>
                <a:latin typeface="+mn-lt"/>
              </a:rPr>
              <a:t> </a:t>
            </a:r>
            <a:r>
              <a:rPr lang="en-US" altLang="en-US" sz="3600" dirty="0" err="1" smtClean="0">
                <a:solidFill>
                  <a:srgbClr val="160773"/>
                </a:solidFill>
                <a:latin typeface="+mn-lt"/>
              </a:rPr>
              <a:t>wütend</a:t>
            </a:r>
            <a:endParaRPr lang="en-US" altLang="en-US" sz="3600" dirty="0" smtClean="0">
              <a:solidFill>
                <a:srgbClr val="160773"/>
              </a:solidFill>
              <a:latin typeface="+mn-lt"/>
            </a:endParaRPr>
          </a:p>
          <a:p>
            <a:pPr marL="571500" indent="-5715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en-US" altLang="en-US" sz="3600" dirty="0" smtClean="0">
              <a:solidFill>
                <a:srgbClr val="160773"/>
              </a:solidFill>
              <a:latin typeface="+mn-lt"/>
            </a:endParaRPr>
          </a:p>
          <a:p>
            <a:pPr marL="571500" indent="-5715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en-US" altLang="en-US" sz="3600" dirty="0" smtClean="0">
              <a:solidFill>
                <a:srgbClr val="160773"/>
              </a:solidFill>
              <a:latin typeface="+mn-lt"/>
            </a:endParaRPr>
          </a:p>
          <a:p>
            <a:pPr algn="ctr" eaLnBrk="1" hangingPunct="1">
              <a:spcBef>
                <a:spcPct val="50000"/>
              </a:spcBef>
            </a:pPr>
            <a:endParaRPr lang="en-US" altLang="en-US" sz="2200" dirty="0">
              <a:latin typeface="Times New Roman" panose="02020603050405020304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Default Design 3">
    <a:dk1>
      <a:srgbClr val="000000"/>
    </a:dk1>
    <a:lt1>
      <a:srgbClr val="FFFFFF"/>
    </a:lt1>
    <a:dk2>
      <a:srgbClr val="000000"/>
    </a:dk2>
    <a:lt2>
      <a:srgbClr val="333333"/>
    </a:lt2>
    <a:accent1>
      <a:srgbClr val="DDDDDD"/>
    </a:accent1>
    <a:accent2>
      <a:srgbClr val="808080"/>
    </a:accent2>
    <a:accent3>
      <a:srgbClr val="FFFFFF"/>
    </a:accent3>
    <a:accent4>
      <a:srgbClr val="000000"/>
    </a:accent4>
    <a:accent5>
      <a:srgbClr val="EBEBEB"/>
    </a:accent5>
    <a:accent6>
      <a:srgbClr val="737373"/>
    </a:accent6>
    <a:hlink>
      <a:srgbClr val="4D4D4D"/>
    </a:hlink>
    <a:folHlink>
      <a:srgbClr val="EAEAE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5704</TotalTime>
  <Words>178</Words>
  <Application>Microsoft Office PowerPoint</Application>
  <PresentationFormat>Custom</PresentationFormat>
  <Paragraphs>55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LinksUpToDate>false</LinksUpToDate>
  <SharedDoc>false</SharedDoc>
  <HyperlinkBase>http://colinpurrington.com/tips/academic/posterdesign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Poster template</dc:title>
  <dc:subject>conference poster</dc:subject>
  <dc:creator>Colin Purrington</dc:creator>
  <cp:keywords>poster, conference, session, meeting, symposium, research, presentation</cp:keywords>
  <dc:description>This template is free for you to use to create your poster.  Do not host this file on your own server, even in adapted form. If you need to post a template, please steal somebody else's or just make your own (it's easy).  Thanks!</dc:description>
  <cp:lastModifiedBy>Staff_Sutter</cp:lastModifiedBy>
  <cp:revision>566</cp:revision>
  <cp:lastPrinted>2011-10-30T12:54:45Z</cp:lastPrinted>
  <dcterms:created xsi:type="dcterms:W3CDTF">2012-06-12T14:08:55Z</dcterms:created>
  <dcterms:modified xsi:type="dcterms:W3CDTF">2016-04-26T15:43:21Z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Colin Purrington</vt:lpwstr>
  </property>
</Properties>
</file>